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9" r:id="rId1"/>
  </p:sldMasterIdLst>
  <p:notesMasterIdLst>
    <p:notesMasterId r:id="rId49"/>
  </p:notesMasterIdLst>
  <p:sldIdLst>
    <p:sldId id="256" r:id="rId2"/>
    <p:sldId id="257" r:id="rId3"/>
    <p:sldId id="308" r:id="rId4"/>
    <p:sldId id="261" r:id="rId5"/>
    <p:sldId id="262" r:id="rId6"/>
    <p:sldId id="287" r:id="rId7"/>
    <p:sldId id="288" r:id="rId8"/>
    <p:sldId id="263" r:id="rId9"/>
    <p:sldId id="297" r:id="rId10"/>
    <p:sldId id="294" r:id="rId11"/>
    <p:sldId id="309" r:id="rId12"/>
    <p:sldId id="310" r:id="rId13"/>
    <p:sldId id="264" r:id="rId14"/>
    <p:sldId id="258" r:id="rId15"/>
    <p:sldId id="265" r:id="rId16"/>
    <p:sldId id="259" r:id="rId17"/>
    <p:sldId id="260" r:id="rId18"/>
    <p:sldId id="266" r:id="rId19"/>
    <p:sldId id="273" r:id="rId20"/>
    <p:sldId id="277" r:id="rId21"/>
    <p:sldId id="276" r:id="rId22"/>
    <p:sldId id="315" r:id="rId23"/>
    <p:sldId id="278" r:id="rId24"/>
    <p:sldId id="268" r:id="rId25"/>
    <p:sldId id="316" r:id="rId26"/>
    <p:sldId id="271" r:id="rId27"/>
    <p:sldId id="293" r:id="rId28"/>
    <p:sldId id="289" r:id="rId29"/>
    <p:sldId id="290" r:id="rId30"/>
    <p:sldId id="291" r:id="rId31"/>
    <p:sldId id="292" r:id="rId32"/>
    <p:sldId id="302" r:id="rId33"/>
    <p:sldId id="270" r:id="rId34"/>
    <p:sldId id="305" r:id="rId35"/>
    <p:sldId id="306" r:id="rId36"/>
    <p:sldId id="300" r:id="rId37"/>
    <p:sldId id="303" r:id="rId38"/>
    <p:sldId id="299" r:id="rId39"/>
    <p:sldId id="304" r:id="rId40"/>
    <p:sldId id="285" r:id="rId41"/>
    <p:sldId id="311" r:id="rId42"/>
    <p:sldId id="307" r:id="rId43"/>
    <p:sldId id="317" r:id="rId44"/>
    <p:sldId id="318" r:id="rId45"/>
    <p:sldId id="319" r:id="rId46"/>
    <p:sldId id="320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pos="3840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antosh\IIMA\Capstone%20Project\Clusters\Logistic%20Regression%20Threshold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Type Of Coupon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Did not take Coupon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Sheet2!$B$4:$B$8</c:f>
              <c:strCache>
                <c:ptCount val="5"/>
                <c:pt idx="0">
                  <c:v>Bar</c:v>
                </c:pt>
                <c:pt idx="1">
                  <c:v>Carry out &amp; Take away</c:v>
                </c:pt>
                <c:pt idx="2">
                  <c:v>Coffee House</c:v>
                </c:pt>
                <c:pt idx="3">
                  <c:v>Restaurant(&lt;20)</c:v>
                </c:pt>
                <c:pt idx="4">
                  <c:v>Restaurant(20-50)</c:v>
                </c:pt>
              </c:strCache>
            </c:strRef>
          </c:cat>
          <c:val>
            <c:numRef>
              <c:f>Sheet2!$C$4:$C$8</c:f>
              <c:numCache>
                <c:formatCode>0.00%</c:formatCode>
                <c:ptCount val="5"/>
                <c:pt idx="0">
                  <c:v>0.58998512642538425</c:v>
                </c:pt>
                <c:pt idx="1">
                  <c:v>0.26452152110321769</c:v>
                </c:pt>
                <c:pt idx="2">
                  <c:v>0.50075075075075071</c:v>
                </c:pt>
                <c:pt idx="3">
                  <c:v>0.29289303661162958</c:v>
                </c:pt>
                <c:pt idx="4">
                  <c:v>0.55898123324396787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9-4799-9C02-73CBBDF5D1F7}"/>
            </c:ext>
          </c:extLst>
        </c:ser>
        <c:ser>
          <c:idx val="1"/>
          <c:order val="1"/>
          <c:tx>
            <c:strRef>
              <c:f>Sheet2!$D$3</c:f>
              <c:strCache>
                <c:ptCount val="1"/>
                <c:pt idx="0">
                  <c:v>Took Coupon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Sheet2!$B$4:$B$8</c:f>
              <c:strCache>
                <c:ptCount val="5"/>
                <c:pt idx="0">
                  <c:v>Bar</c:v>
                </c:pt>
                <c:pt idx="1">
                  <c:v>Carry out &amp; Take away</c:v>
                </c:pt>
                <c:pt idx="2">
                  <c:v>Coffee House</c:v>
                </c:pt>
                <c:pt idx="3">
                  <c:v>Restaurant(&lt;20)</c:v>
                </c:pt>
                <c:pt idx="4">
                  <c:v>Restaurant(20-50)</c:v>
                </c:pt>
              </c:strCache>
            </c:strRef>
          </c:cat>
          <c:val>
            <c:numRef>
              <c:f>Sheet2!$D$4:$D$8</c:f>
              <c:numCache>
                <c:formatCode>0.00%</c:formatCode>
                <c:ptCount val="5"/>
                <c:pt idx="0">
                  <c:v>0.41001487357461575</c:v>
                </c:pt>
                <c:pt idx="1">
                  <c:v>0.73547847889678231</c:v>
                </c:pt>
                <c:pt idx="2">
                  <c:v>0.49924924924924924</c:v>
                </c:pt>
                <c:pt idx="3">
                  <c:v>0.70710696338837042</c:v>
                </c:pt>
                <c:pt idx="4">
                  <c:v>0.44101876675603219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E9-4799-9C02-73CBBDF5D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39429184"/>
        <c:axId val="-1039431904"/>
      </c:barChart>
      <c:catAx>
        <c:axId val="-103942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9431904"/>
        <c:crosses val="autoZero"/>
        <c:auto val="1"/>
        <c:lblAlgn val="ctr"/>
        <c:lblOffset val="100"/>
        <c:noMultiLvlLbl val="0"/>
      </c:catAx>
      <c:valAx>
        <c:axId val="-103943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942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Cluster 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Sheet3!$B$25:$B$27</c:f>
              <c:strCache>
                <c:ptCount val="3"/>
                <c:pt idx="0">
                  <c:v>Sensitivity</c:v>
                </c:pt>
                <c:pt idx="1">
                  <c:v>Specificity</c:v>
                </c:pt>
                <c:pt idx="2">
                  <c:v>Accuracy</c:v>
                </c:pt>
              </c:strCache>
            </c:strRef>
          </c:cat>
          <c:val>
            <c:numRef>
              <c:f>Sheet3!$C$25:$C$27</c:f>
              <c:numCache>
                <c:formatCode>0.0%</c:formatCode>
                <c:ptCount val="3"/>
                <c:pt idx="0">
                  <c:v>0.62311557788944727</c:v>
                </c:pt>
                <c:pt idx="1">
                  <c:v>0.75773195876288657</c:v>
                </c:pt>
                <c:pt idx="2">
                  <c:v>0.68956743002544529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14-4C34-8884-BE79E8F3260E}"/>
            </c:ext>
          </c:extLst>
        </c:ser>
        <c:ser>
          <c:idx val="1"/>
          <c:order val="1"/>
          <c:tx>
            <c:strRef>
              <c:f>Sheet3!$D$24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Sheet3!$B$25:$B$27</c:f>
              <c:strCache>
                <c:ptCount val="3"/>
                <c:pt idx="0">
                  <c:v>Sensitivity</c:v>
                </c:pt>
                <c:pt idx="1">
                  <c:v>Specificity</c:v>
                </c:pt>
                <c:pt idx="2">
                  <c:v>Accuracy</c:v>
                </c:pt>
              </c:strCache>
            </c:strRef>
          </c:cat>
          <c:val>
            <c:numRef>
              <c:f>Sheet3!$D$25:$D$27</c:f>
              <c:numCache>
                <c:formatCode>0.00%</c:formatCode>
                <c:ptCount val="3"/>
                <c:pt idx="0">
                  <c:v>0.65300000000000002</c:v>
                </c:pt>
                <c:pt idx="1">
                  <c:v>0.76800000000000002</c:v>
                </c:pt>
                <c:pt idx="2">
                  <c:v>0.70499999999999996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14-4C34-8884-BE79E8F3260E}"/>
            </c:ext>
          </c:extLst>
        </c:ser>
        <c:ser>
          <c:idx val="2"/>
          <c:order val="2"/>
          <c:tx>
            <c:strRef>
              <c:f>Sheet3!$E$24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Sheet3!$B$25:$B$27</c:f>
              <c:strCache>
                <c:ptCount val="3"/>
                <c:pt idx="0">
                  <c:v>Sensitivity</c:v>
                </c:pt>
                <c:pt idx="1">
                  <c:v>Specificity</c:v>
                </c:pt>
                <c:pt idx="2">
                  <c:v>Accuracy</c:v>
                </c:pt>
              </c:strCache>
            </c:strRef>
          </c:cat>
          <c:val>
            <c:numRef>
              <c:f>Sheet3!$E$25:$E$27</c:f>
              <c:numCache>
                <c:formatCode>0.0%</c:formatCode>
                <c:ptCount val="3"/>
                <c:pt idx="0">
                  <c:v>0.78894472361809043</c:v>
                </c:pt>
                <c:pt idx="1">
                  <c:v>0.76804123711340211</c:v>
                </c:pt>
                <c:pt idx="2">
                  <c:v>0.77862595419847325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14-4C34-8884-BE79E8F3260E}"/>
            </c:ext>
          </c:extLst>
        </c:ser>
        <c:ser>
          <c:idx val="3"/>
          <c:order val="3"/>
          <c:tx>
            <c:strRef>
              <c:f>Sheet3!$F$24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Sheet3!$B$25:$B$27</c:f>
              <c:strCache>
                <c:ptCount val="3"/>
                <c:pt idx="0">
                  <c:v>Sensitivity</c:v>
                </c:pt>
                <c:pt idx="1">
                  <c:v>Specificity</c:v>
                </c:pt>
                <c:pt idx="2">
                  <c:v>Accuracy</c:v>
                </c:pt>
              </c:strCache>
            </c:strRef>
          </c:cat>
          <c:val>
            <c:numRef>
              <c:f>Sheet3!$F$25:$F$27</c:f>
              <c:numCache>
                <c:formatCode>0.0%</c:formatCode>
                <c:ptCount val="3"/>
                <c:pt idx="0">
                  <c:v>0.82412060301507539</c:v>
                </c:pt>
                <c:pt idx="1">
                  <c:v>0.77835051546391754</c:v>
                </c:pt>
                <c:pt idx="2">
                  <c:v>0.80152671755725191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14-4C34-8884-BE79E8F32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39440064"/>
        <c:axId val="-1118781136"/>
      </c:barChart>
      <c:catAx>
        <c:axId val="-103944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8781136"/>
        <c:crosses val="autoZero"/>
        <c:auto val="1"/>
        <c:lblAlgn val="ctr"/>
        <c:lblOffset val="100"/>
        <c:noMultiLvlLbl val="0"/>
      </c:catAx>
      <c:valAx>
        <c:axId val="-11187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944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Coupon</a:t>
            </a:r>
            <a:r>
              <a:rPr lang="en-IN" baseline="0" dirty="0"/>
              <a:t> Type Bar - Visit Behaviour</a:t>
            </a:r>
            <a:endParaRPr lang="en-IN" dirty="0"/>
          </a:p>
        </c:rich>
      </c:tx>
      <c:layout>
        <c:manualLayout>
          <c:xMode val="edge"/>
          <c:yMode val="edge"/>
          <c:x val="0.4464444444444444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9B-48A2-AA89-537D14F116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9B-48A2-AA89-537D14F116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9B-48A2-AA89-537D14F116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9B-48A2-AA89-537D14F1161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9B-48A2-AA89-537D14F1161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9B-48A2-AA89-537D14F1161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'Coupon vs freq'!$X$4:$X$9</c:f>
              <c:strCache>
                <c:ptCount val="6"/>
                <c:pt idx="0">
                  <c:v>1~3</c:v>
                </c:pt>
                <c:pt idx="1">
                  <c:v>4~8</c:v>
                </c:pt>
                <c:pt idx="2">
                  <c:v>gt8</c:v>
                </c:pt>
                <c:pt idx="3">
                  <c:v>less1</c:v>
                </c:pt>
                <c:pt idx="4">
                  <c:v>never</c:v>
                </c:pt>
                <c:pt idx="5">
                  <c:v>(blank)</c:v>
                </c:pt>
              </c:strCache>
            </c:strRef>
          </c:cat>
          <c:val>
            <c:numRef>
              <c:f>'Coupon vs freq'!$Y$4:$Y$9</c:f>
              <c:numCache>
                <c:formatCode>General</c:formatCode>
                <c:ptCount val="6"/>
                <c:pt idx="0">
                  <c:v>397</c:v>
                </c:pt>
                <c:pt idx="1">
                  <c:v>150</c:v>
                </c:pt>
                <c:pt idx="2">
                  <c:v>49</c:v>
                </c:pt>
                <c:pt idx="3">
                  <c:v>570</c:v>
                </c:pt>
                <c:pt idx="4">
                  <c:v>830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B9B-48A2-AA89-537D14F11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71E0D-4F17-4F20-A069-30AD319E600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12A219-F50C-470B-B244-D127F980D53A}">
      <dgm:prSet phldrT="[Text]"/>
      <dgm:spPr/>
      <dgm:t>
        <a:bodyPr/>
        <a:lstStyle/>
        <a:p>
          <a:r>
            <a:rPr lang="en-IN" dirty="0"/>
            <a:t>Attribute type checking &amp; removal</a:t>
          </a:r>
        </a:p>
      </dgm:t>
    </dgm:pt>
    <dgm:pt modelId="{2339FDC4-C524-4089-8D50-6F4D0D3D8B46}" type="parTrans" cxnId="{4DE428AB-C14A-4AE3-98F8-9F0C671A84A8}">
      <dgm:prSet/>
      <dgm:spPr/>
      <dgm:t>
        <a:bodyPr/>
        <a:lstStyle/>
        <a:p>
          <a:endParaRPr lang="en-IN"/>
        </a:p>
      </dgm:t>
    </dgm:pt>
    <dgm:pt modelId="{70711824-5680-4228-9BBE-C0DCD33C9EBE}" type="sibTrans" cxnId="{4DE428AB-C14A-4AE3-98F8-9F0C671A84A8}">
      <dgm:prSet/>
      <dgm:spPr/>
      <dgm:t>
        <a:bodyPr/>
        <a:lstStyle/>
        <a:p>
          <a:endParaRPr lang="en-IN" dirty="0"/>
        </a:p>
      </dgm:t>
    </dgm:pt>
    <dgm:pt modelId="{1505F8FC-0D3A-4D8D-93E0-F48CE0FAC1EC}">
      <dgm:prSet phldrT="[Text]"/>
      <dgm:spPr/>
      <dgm:t>
        <a:bodyPr/>
        <a:lstStyle/>
        <a:p>
          <a:r>
            <a:rPr lang="en-IN" dirty="0"/>
            <a:t>Labelling the attributes</a:t>
          </a:r>
        </a:p>
      </dgm:t>
    </dgm:pt>
    <dgm:pt modelId="{9FAA869D-C63A-4D12-821A-591DB1BFDC54}" type="parTrans" cxnId="{139C492C-B7A7-41CE-A2C2-367D6020203E}">
      <dgm:prSet/>
      <dgm:spPr/>
      <dgm:t>
        <a:bodyPr/>
        <a:lstStyle/>
        <a:p>
          <a:endParaRPr lang="en-IN"/>
        </a:p>
      </dgm:t>
    </dgm:pt>
    <dgm:pt modelId="{84156425-6E36-4B3E-9D5D-C8B0E2FA4E13}" type="sibTrans" cxnId="{139C492C-B7A7-41CE-A2C2-367D6020203E}">
      <dgm:prSet/>
      <dgm:spPr/>
      <dgm:t>
        <a:bodyPr/>
        <a:lstStyle/>
        <a:p>
          <a:endParaRPr lang="en-IN" dirty="0"/>
        </a:p>
      </dgm:t>
    </dgm:pt>
    <dgm:pt modelId="{5396F63B-2297-451D-935B-7B3B90C4C3C0}">
      <dgm:prSet phldrT="[Text]"/>
      <dgm:spPr/>
      <dgm:t>
        <a:bodyPr/>
        <a:lstStyle/>
        <a:p>
          <a:r>
            <a:rPr lang="en-IN" dirty="0"/>
            <a:t>Appending the dataset</a:t>
          </a:r>
        </a:p>
      </dgm:t>
    </dgm:pt>
    <dgm:pt modelId="{8155C64A-CBC9-4357-A1BD-218C245D7FC9}" type="parTrans" cxnId="{6E97E3A9-C34C-492A-B645-784644899EE9}">
      <dgm:prSet/>
      <dgm:spPr/>
      <dgm:t>
        <a:bodyPr/>
        <a:lstStyle/>
        <a:p>
          <a:endParaRPr lang="en-IN"/>
        </a:p>
      </dgm:t>
    </dgm:pt>
    <dgm:pt modelId="{19E2FD0B-95B3-437D-8C0D-1DE28FB21DFF}" type="sibTrans" cxnId="{6E97E3A9-C34C-492A-B645-784644899EE9}">
      <dgm:prSet/>
      <dgm:spPr/>
      <dgm:t>
        <a:bodyPr/>
        <a:lstStyle/>
        <a:p>
          <a:endParaRPr lang="en-IN"/>
        </a:p>
      </dgm:t>
    </dgm:pt>
    <dgm:pt modelId="{9D9BB6EF-831A-40D8-AC36-D0AF84376E26}" type="pres">
      <dgm:prSet presAssocID="{45E71E0D-4F17-4F20-A069-30AD319E600F}" presName="Name0" presStyleCnt="0">
        <dgm:presLayoutVars>
          <dgm:dir/>
          <dgm:resizeHandles val="exact"/>
        </dgm:presLayoutVars>
      </dgm:prSet>
      <dgm:spPr/>
    </dgm:pt>
    <dgm:pt modelId="{75FF1E9F-4845-4A93-B4FB-862B27613D04}" type="pres">
      <dgm:prSet presAssocID="{3312A219-F50C-470B-B244-D127F980D53A}" presName="node" presStyleLbl="node1" presStyleIdx="0" presStyleCnt="3">
        <dgm:presLayoutVars>
          <dgm:bulletEnabled val="1"/>
        </dgm:presLayoutVars>
      </dgm:prSet>
      <dgm:spPr/>
    </dgm:pt>
    <dgm:pt modelId="{19307929-C131-4046-8BF4-A07A9D372CF5}" type="pres">
      <dgm:prSet presAssocID="{70711824-5680-4228-9BBE-C0DCD33C9EBE}" presName="sibTrans" presStyleLbl="sibTrans2D1" presStyleIdx="0" presStyleCnt="2"/>
      <dgm:spPr/>
    </dgm:pt>
    <dgm:pt modelId="{E0DED512-0156-4F7A-B79F-0501CD8474E8}" type="pres">
      <dgm:prSet presAssocID="{70711824-5680-4228-9BBE-C0DCD33C9EBE}" presName="connectorText" presStyleLbl="sibTrans2D1" presStyleIdx="0" presStyleCnt="2"/>
      <dgm:spPr/>
    </dgm:pt>
    <dgm:pt modelId="{C18D5921-F97C-4BA8-BF47-295428485D9E}" type="pres">
      <dgm:prSet presAssocID="{1505F8FC-0D3A-4D8D-93E0-F48CE0FAC1EC}" presName="node" presStyleLbl="node1" presStyleIdx="1" presStyleCnt="3">
        <dgm:presLayoutVars>
          <dgm:bulletEnabled val="1"/>
        </dgm:presLayoutVars>
      </dgm:prSet>
      <dgm:spPr/>
    </dgm:pt>
    <dgm:pt modelId="{F7F61A03-6886-4F7D-873F-3274E7ECA63A}" type="pres">
      <dgm:prSet presAssocID="{84156425-6E36-4B3E-9D5D-C8B0E2FA4E13}" presName="sibTrans" presStyleLbl="sibTrans2D1" presStyleIdx="1" presStyleCnt="2"/>
      <dgm:spPr/>
    </dgm:pt>
    <dgm:pt modelId="{51C177E2-1EBE-47D2-8DF0-2C611B5313D9}" type="pres">
      <dgm:prSet presAssocID="{84156425-6E36-4B3E-9D5D-C8B0E2FA4E13}" presName="connectorText" presStyleLbl="sibTrans2D1" presStyleIdx="1" presStyleCnt="2"/>
      <dgm:spPr/>
    </dgm:pt>
    <dgm:pt modelId="{F59DDC1F-8158-44E8-B879-E46A5B2CCB7C}" type="pres">
      <dgm:prSet presAssocID="{5396F63B-2297-451D-935B-7B3B90C4C3C0}" presName="node" presStyleLbl="node1" presStyleIdx="2" presStyleCnt="3">
        <dgm:presLayoutVars>
          <dgm:bulletEnabled val="1"/>
        </dgm:presLayoutVars>
      </dgm:prSet>
      <dgm:spPr/>
    </dgm:pt>
  </dgm:ptLst>
  <dgm:cxnLst>
    <dgm:cxn modelId="{3569DE20-6EBA-4471-A0C9-125665F8AE1A}" type="presOf" srcId="{5396F63B-2297-451D-935B-7B3B90C4C3C0}" destId="{F59DDC1F-8158-44E8-B879-E46A5B2CCB7C}" srcOrd="0" destOrd="0" presId="urn:microsoft.com/office/officeart/2005/8/layout/process1"/>
    <dgm:cxn modelId="{139C492C-B7A7-41CE-A2C2-367D6020203E}" srcId="{45E71E0D-4F17-4F20-A069-30AD319E600F}" destId="{1505F8FC-0D3A-4D8D-93E0-F48CE0FAC1EC}" srcOrd="1" destOrd="0" parTransId="{9FAA869D-C63A-4D12-821A-591DB1BFDC54}" sibTransId="{84156425-6E36-4B3E-9D5D-C8B0E2FA4E13}"/>
    <dgm:cxn modelId="{3BB3F634-5412-4BA3-99C0-CC52C43A0104}" type="presOf" srcId="{45E71E0D-4F17-4F20-A069-30AD319E600F}" destId="{9D9BB6EF-831A-40D8-AC36-D0AF84376E26}" srcOrd="0" destOrd="0" presId="urn:microsoft.com/office/officeart/2005/8/layout/process1"/>
    <dgm:cxn modelId="{388AD95E-BFB0-40FD-AB42-B150A3631B25}" type="presOf" srcId="{70711824-5680-4228-9BBE-C0DCD33C9EBE}" destId="{E0DED512-0156-4F7A-B79F-0501CD8474E8}" srcOrd="1" destOrd="0" presId="urn:microsoft.com/office/officeart/2005/8/layout/process1"/>
    <dgm:cxn modelId="{047A4880-4B2C-4BAF-9A9D-99748D78C2C2}" type="presOf" srcId="{3312A219-F50C-470B-B244-D127F980D53A}" destId="{75FF1E9F-4845-4A93-B4FB-862B27613D04}" srcOrd="0" destOrd="0" presId="urn:microsoft.com/office/officeart/2005/8/layout/process1"/>
    <dgm:cxn modelId="{76FED693-D172-44B3-BC46-9BCB28078136}" type="presOf" srcId="{84156425-6E36-4B3E-9D5D-C8B0E2FA4E13}" destId="{F7F61A03-6886-4F7D-873F-3274E7ECA63A}" srcOrd="0" destOrd="0" presId="urn:microsoft.com/office/officeart/2005/8/layout/process1"/>
    <dgm:cxn modelId="{6E97E3A9-C34C-492A-B645-784644899EE9}" srcId="{45E71E0D-4F17-4F20-A069-30AD319E600F}" destId="{5396F63B-2297-451D-935B-7B3B90C4C3C0}" srcOrd="2" destOrd="0" parTransId="{8155C64A-CBC9-4357-A1BD-218C245D7FC9}" sibTransId="{19E2FD0B-95B3-437D-8C0D-1DE28FB21DFF}"/>
    <dgm:cxn modelId="{4DE428AB-C14A-4AE3-98F8-9F0C671A84A8}" srcId="{45E71E0D-4F17-4F20-A069-30AD319E600F}" destId="{3312A219-F50C-470B-B244-D127F980D53A}" srcOrd="0" destOrd="0" parTransId="{2339FDC4-C524-4089-8D50-6F4D0D3D8B46}" sibTransId="{70711824-5680-4228-9BBE-C0DCD33C9EBE}"/>
    <dgm:cxn modelId="{71558DC5-D1BE-419F-B8C7-1E7C6185EEE1}" type="presOf" srcId="{70711824-5680-4228-9BBE-C0DCD33C9EBE}" destId="{19307929-C131-4046-8BF4-A07A9D372CF5}" srcOrd="0" destOrd="0" presId="urn:microsoft.com/office/officeart/2005/8/layout/process1"/>
    <dgm:cxn modelId="{232CA1CF-37DB-44E4-B061-756CA571F74E}" type="presOf" srcId="{84156425-6E36-4B3E-9D5D-C8B0E2FA4E13}" destId="{51C177E2-1EBE-47D2-8DF0-2C611B5313D9}" srcOrd="1" destOrd="0" presId="urn:microsoft.com/office/officeart/2005/8/layout/process1"/>
    <dgm:cxn modelId="{43B3CADC-90BC-4CBC-B6E7-8EFB282930CF}" type="presOf" srcId="{1505F8FC-0D3A-4D8D-93E0-F48CE0FAC1EC}" destId="{C18D5921-F97C-4BA8-BF47-295428485D9E}" srcOrd="0" destOrd="0" presId="urn:microsoft.com/office/officeart/2005/8/layout/process1"/>
    <dgm:cxn modelId="{698DBA75-5464-4B78-A0CF-6CC9DAB81F02}" type="presParOf" srcId="{9D9BB6EF-831A-40D8-AC36-D0AF84376E26}" destId="{75FF1E9F-4845-4A93-B4FB-862B27613D04}" srcOrd="0" destOrd="0" presId="urn:microsoft.com/office/officeart/2005/8/layout/process1"/>
    <dgm:cxn modelId="{0C5CFC81-80B7-48CD-B90F-3EE1769FD0C7}" type="presParOf" srcId="{9D9BB6EF-831A-40D8-AC36-D0AF84376E26}" destId="{19307929-C131-4046-8BF4-A07A9D372CF5}" srcOrd="1" destOrd="0" presId="urn:microsoft.com/office/officeart/2005/8/layout/process1"/>
    <dgm:cxn modelId="{09F0185C-4EA0-493E-A848-EF13C444B538}" type="presParOf" srcId="{19307929-C131-4046-8BF4-A07A9D372CF5}" destId="{E0DED512-0156-4F7A-B79F-0501CD8474E8}" srcOrd="0" destOrd="0" presId="urn:microsoft.com/office/officeart/2005/8/layout/process1"/>
    <dgm:cxn modelId="{C8FBD6C1-EE73-412B-B158-E45CAA7968C1}" type="presParOf" srcId="{9D9BB6EF-831A-40D8-AC36-D0AF84376E26}" destId="{C18D5921-F97C-4BA8-BF47-295428485D9E}" srcOrd="2" destOrd="0" presId="urn:microsoft.com/office/officeart/2005/8/layout/process1"/>
    <dgm:cxn modelId="{EB42B688-0644-4850-A793-BC4594824BCB}" type="presParOf" srcId="{9D9BB6EF-831A-40D8-AC36-D0AF84376E26}" destId="{F7F61A03-6886-4F7D-873F-3274E7ECA63A}" srcOrd="3" destOrd="0" presId="urn:microsoft.com/office/officeart/2005/8/layout/process1"/>
    <dgm:cxn modelId="{C93A0E01-C1DA-4E3A-848C-05377BFAACB2}" type="presParOf" srcId="{F7F61A03-6886-4F7D-873F-3274E7ECA63A}" destId="{51C177E2-1EBE-47D2-8DF0-2C611B5313D9}" srcOrd="0" destOrd="0" presId="urn:microsoft.com/office/officeart/2005/8/layout/process1"/>
    <dgm:cxn modelId="{56CD4D40-91AC-41A7-97BA-FB2F6F77F053}" type="presParOf" srcId="{9D9BB6EF-831A-40D8-AC36-D0AF84376E26}" destId="{F59DDC1F-8158-44E8-B879-E46A5B2CCB7C}" srcOrd="4" destOrd="0" presId="urn:microsoft.com/office/officeart/2005/8/layout/process1"/>
  </dgm:cxnLst>
  <dgm:bg>
    <a:solidFill>
      <a:schemeClr val="accent6">
        <a:lumMod val="20000"/>
        <a:lumOff val="80000"/>
      </a:schemeClr>
    </a:solidFill>
  </dgm:bg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90AD91-D42D-4953-95B7-17594326F3F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9E85B6-2B8E-409D-9ACE-6CB273AAA116}">
      <dgm:prSet phldrT="[Text]"/>
      <dgm:spPr/>
      <dgm:t>
        <a:bodyPr/>
        <a:lstStyle/>
        <a:p>
          <a:r>
            <a:rPr lang="en-IN" dirty="0"/>
            <a:t>Classification</a:t>
          </a:r>
        </a:p>
      </dgm:t>
    </dgm:pt>
    <dgm:pt modelId="{1192378B-8CF5-4C06-8A32-C0D655FADC1A}" type="parTrans" cxnId="{5F4B0CBE-250C-4F5E-B31A-0B148619A4E9}">
      <dgm:prSet/>
      <dgm:spPr/>
      <dgm:t>
        <a:bodyPr/>
        <a:lstStyle/>
        <a:p>
          <a:endParaRPr lang="en-IN"/>
        </a:p>
      </dgm:t>
    </dgm:pt>
    <dgm:pt modelId="{3D941045-CCA9-4B07-BECE-2652E321502E}" type="sibTrans" cxnId="{5F4B0CBE-250C-4F5E-B31A-0B148619A4E9}">
      <dgm:prSet/>
      <dgm:spPr/>
      <dgm:t>
        <a:bodyPr/>
        <a:lstStyle/>
        <a:p>
          <a:endParaRPr lang="en-IN"/>
        </a:p>
      </dgm:t>
    </dgm:pt>
    <dgm:pt modelId="{F5764AB9-F74E-4BF7-9BAC-7097401CAB09}">
      <dgm:prSet phldrT="[Text]"/>
      <dgm:spPr/>
      <dgm:t>
        <a:bodyPr/>
        <a:lstStyle/>
        <a:p>
          <a:r>
            <a:rPr lang="en-IN" dirty="0"/>
            <a:t>Data Set – 1 cluster</a:t>
          </a:r>
        </a:p>
      </dgm:t>
    </dgm:pt>
    <dgm:pt modelId="{6EC1DC09-AADF-4E85-8AC8-AC6631938314}" type="parTrans" cxnId="{89B10D01-BFA0-49BE-81BF-F22EB3FBF878}">
      <dgm:prSet/>
      <dgm:spPr/>
      <dgm:t>
        <a:bodyPr/>
        <a:lstStyle/>
        <a:p>
          <a:endParaRPr lang="en-IN"/>
        </a:p>
      </dgm:t>
    </dgm:pt>
    <dgm:pt modelId="{563FA689-C91F-4E51-A7EB-19364AC7A31E}" type="sibTrans" cxnId="{89B10D01-BFA0-49BE-81BF-F22EB3FBF878}">
      <dgm:prSet/>
      <dgm:spPr/>
      <dgm:t>
        <a:bodyPr/>
        <a:lstStyle/>
        <a:p>
          <a:endParaRPr lang="en-IN"/>
        </a:p>
      </dgm:t>
    </dgm:pt>
    <dgm:pt modelId="{E8378B61-3841-4864-998E-1C57B2E0C4EB}">
      <dgm:prSet phldrT="[Text]"/>
      <dgm:spPr/>
      <dgm:t>
        <a:bodyPr/>
        <a:lstStyle/>
        <a:p>
          <a:r>
            <a:rPr lang="en-IN" dirty="0"/>
            <a:t>Data Set – Multiple Clusters (Clustering Algorithm)</a:t>
          </a:r>
        </a:p>
      </dgm:t>
    </dgm:pt>
    <dgm:pt modelId="{DC2C9550-D10B-4DE5-BB00-7CB15D0EFE11}" type="parTrans" cxnId="{3AB751C0-CDD7-4886-97F6-42A82FE06E57}">
      <dgm:prSet/>
      <dgm:spPr/>
      <dgm:t>
        <a:bodyPr/>
        <a:lstStyle/>
        <a:p>
          <a:endParaRPr lang="en-IN"/>
        </a:p>
      </dgm:t>
    </dgm:pt>
    <dgm:pt modelId="{306C86DD-B5BB-4403-84AB-42195AD3F2B9}" type="sibTrans" cxnId="{3AB751C0-CDD7-4886-97F6-42A82FE06E57}">
      <dgm:prSet/>
      <dgm:spPr/>
      <dgm:t>
        <a:bodyPr/>
        <a:lstStyle/>
        <a:p>
          <a:endParaRPr lang="en-IN"/>
        </a:p>
      </dgm:t>
    </dgm:pt>
    <dgm:pt modelId="{627D9D06-77C4-4C5B-A6DF-1DC2C31C44CF}">
      <dgm:prSet phldrT="[Text]"/>
      <dgm:spPr/>
      <dgm:t>
        <a:bodyPr/>
        <a:lstStyle/>
        <a:p>
          <a:r>
            <a:rPr lang="en-IN" dirty="0"/>
            <a:t>Data Set – Multiple Clusters (Rule Based Cohorts)</a:t>
          </a:r>
        </a:p>
      </dgm:t>
    </dgm:pt>
    <dgm:pt modelId="{311D9BC2-1B03-4123-B811-F38EE990B77F}" type="parTrans" cxnId="{BF11BB66-4BD1-4B47-9BBD-4E1878FB0670}">
      <dgm:prSet/>
      <dgm:spPr/>
      <dgm:t>
        <a:bodyPr/>
        <a:lstStyle/>
        <a:p>
          <a:endParaRPr lang="en-IN"/>
        </a:p>
      </dgm:t>
    </dgm:pt>
    <dgm:pt modelId="{BCD17CA7-692D-497B-87D6-009550D08C33}" type="sibTrans" cxnId="{BF11BB66-4BD1-4B47-9BBD-4E1878FB0670}">
      <dgm:prSet/>
      <dgm:spPr/>
      <dgm:t>
        <a:bodyPr/>
        <a:lstStyle/>
        <a:p>
          <a:endParaRPr lang="en-IN"/>
        </a:p>
      </dgm:t>
    </dgm:pt>
    <dgm:pt modelId="{9C95DC1F-14DD-4CBD-A7AB-32336AFEB038}" type="pres">
      <dgm:prSet presAssocID="{C390AD91-D42D-4953-95B7-17594326F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96818A-0B06-4C67-A3B3-FFBC897E36CE}" type="pres">
      <dgm:prSet presAssocID="{F69E85B6-2B8E-409D-9ACE-6CB273AAA116}" presName="hierRoot1" presStyleCnt="0">
        <dgm:presLayoutVars>
          <dgm:hierBranch val="init"/>
        </dgm:presLayoutVars>
      </dgm:prSet>
      <dgm:spPr/>
    </dgm:pt>
    <dgm:pt modelId="{F3BED171-2394-4681-BE35-67BAD80231B4}" type="pres">
      <dgm:prSet presAssocID="{F69E85B6-2B8E-409D-9ACE-6CB273AAA116}" presName="rootComposite1" presStyleCnt="0"/>
      <dgm:spPr/>
    </dgm:pt>
    <dgm:pt modelId="{0EF37E8E-F2B2-45C5-AB2A-DCAC06C7A9A2}" type="pres">
      <dgm:prSet presAssocID="{F69E85B6-2B8E-409D-9ACE-6CB273AAA116}" presName="rootText1" presStyleLbl="node0" presStyleIdx="0" presStyleCnt="1">
        <dgm:presLayoutVars>
          <dgm:chPref val="3"/>
        </dgm:presLayoutVars>
      </dgm:prSet>
      <dgm:spPr/>
    </dgm:pt>
    <dgm:pt modelId="{3881325F-CDDB-4102-BA66-99AAE2F61CD0}" type="pres">
      <dgm:prSet presAssocID="{F69E85B6-2B8E-409D-9ACE-6CB273AAA116}" presName="rootConnector1" presStyleLbl="node1" presStyleIdx="0" presStyleCnt="0"/>
      <dgm:spPr/>
    </dgm:pt>
    <dgm:pt modelId="{FC01207A-1514-425F-B219-4BEB8CBCF2C7}" type="pres">
      <dgm:prSet presAssocID="{F69E85B6-2B8E-409D-9ACE-6CB273AAA116}" presName="hierChild2" presStyleCnt="0"/>
      <dgm:spPr/>
    </dgm:pt>
    <dgm:pt modelId="{DC01409C-F860-4BA3-BC4A-7233515FFFA6}" type="pres">
      <dgm:prSet presAssocID="{6EC1DC09-AADF-4E85-8AC8-AC6631938314}" presName="Name37" presStyleLbl="parChTrans1D2" presStyleIdx="0" presStyleCnt="3"/>
      <dgm:spPr/>
    </dgm:pt>
    <dgm:pt modelId="{E2ED476A-5A2A-4B83-908F-5F2000A5D132}" type="pres">
      <dgm:prSet presAssocID="{F5764AB9-F74E-4BF7-9BAC-7097401CAB09}" presName="hierRoot2" presStyleCnt="0">
        <dgm:presLayoutVars>
          <dgm:hierBranch val="init"/>
        </dgm:presLayoutVars>
      </dgm:prSet>
      <dgm:spPr/>
    </dgm:pt>
    <dgm:pt modelId="{D0901612-D082-4BFD-9AAF-D8D096255ED0}" type="pres">
      <dgm:prSet presAssocID="{F5764AB9-F74E-4BF7-9BAC-7097401CAB09}" presName="rootComposite" presStyleCnt="0"/>
      <dgm:spPr/>
    </dgm:pt>
    <dgm:pt modelId="{6F74E946-E627-4965-A282-B07106AA6D5C}" type="pres">
      <dgm:prSet presAssocID="{F5764AB9-F74E-4BF7-9BAC-7097401CAB09}" presName="rootText" presStyleLbl="node2" presStyleIdx="0" presStyleCnt="3" custLinFactNeighborX="-478" custLinFactNeighborY="-1913">
        <dgm:presLayoutVars>
          <dgm:chPref val="3"/>
        </dgm:presLayoutVars>
      </dgm:prSet>
      <dgm:spPr/>
    </dgm:pt>
    <dgm:pt modelId="{91AEC72D-53B4-42D2-AF15-A319CB4F464C}" type="pres">
      <dgm:prSet presAssocID="{F5764AB9-F74E-4BF7-9BAC-7097401CAB09}" presName="rootConnector" presStyleLbl="node2" presStyleIdx="0" presStyleCnt="3"/>
      <dgm:spPr/>
    </dgm:pt>
    <dgm:pt modelId="{AE17127E-34B4-4F2E-AA23-2F6210DECAA2}" type="pres">
      <dgm:prSet presAssocID="{F5764AB9-F74E-4BF7-9BAC-7097401CAB09}" presName="hierChild4" presStyleCnt="0"/>
      <dgm:spPr/>
    </dgm:pt>
    <dgm:pt modelId="{82F3499F-9853-48B4-BC4B-E5D1C04DF984}" type="pres">
      <dgm:prSet presAssocID="{F5764AB9-F74E-4BF7-9BAC-7097401CAB09}" presName="hierChild5" presStyleCnt="0"/>
      <dgm:spPr/>
    </dgm:pt>
    <dgm:pt modelId="{C6DAC726-66D8-43F4-A50A-A0431997483F}" type="pres">
      <dgm:prSet presAssocID="{DC2C9550-D10B-4DE5-BB00-7CB15D0EFE11}" presName="Name37" presStyleLbl="parChTrans1D2" presStyleIdx="1" presStyleCnt="3"/>
      <dgm:spPr/>
    </dgm:pt>
    <dgm:pt modelId="{5EBDF5CF-3CF1-4034-BB0B-4A7CAA0B2464}" type="pres">
      <dgm:prSet presAssocID="{E8378B61-3841-4864-998E-1C57B2E0C4EB}" presName="hierRoot2" presStyleCnt="0">
        <dgm:presLayoutVars>
          <dgm:hierBranch val="init"/>
        </dgm:presLayoutVars>
      </dgm:prSet>
      <dgm:spPr/>
    </dgm:pt>
    <dgm:pt modelId="{BBC68430-DB53-477E-9C11-5F37D41530F5}" type="pres">
      <dgm:prSet presAssocID="{E8378B61-3841-4864-998E-1C57B2E0C4EB}" presName="rootComposite" presStyleCnt="0"/>
      <dgm:spPr/>
    </dgm:pt>
    <dgm:pt modelId="{5ED985C5-8A55-4164-99EF-99857A20E6CF}" type="pres">
      <dgm:prSet presAssocID="{E8378B61-3841-4864-998E-1C57B2E0C4EB}" presName="rootText" presStyleLbl="node2" presStyleIdx="1" presStyleCnt="3">
        <dgm:presLayoutVars>
          <dgm:chPref val="3"/>
        </dgm:presLayoutVars>
      </dgm:prSet>
      <dgm:spPr/>
    </dgm:pt>
    <dgm:pt modelId="{72A92667-795B-416D-A824-9DAFABC336B3}" type="pres">
      <dgm:prSet presAssocID="{E8378B61-3841-4864-998E-1C57B2E0C4EB}" presName="rootConnector" presStyleLbl="node2" presStyleIdx="1" presStyleCnt="3"/>
      <dgm:spPr/>
    </dgm:pt>
    <dgm:pt modelId="{22AEA496-B5DB-451B-A54E-CED71B97C31D}" type="pres">
      <dgm:prSet presAssocID="{E8378B61-3841-4864-998E-1C57B2E0C4EB}" presName="hierChild4" presStyleCnt="0"/>
      <dgm:spPr/>
    </dgm:pt>
    <dgm:pt modelId="{9ED99727-F8B1-4720-9F1C-3C530AE592FF}" type="pres">
      <dgm:prSet presAssocID="{E8378B61-3841-4864-998E-1C57B2E0C4EB}" presName="hierChild5" presStyleCnt="0"/>
      <dgm:spPr/>
    </dgm:pt>
    <dgm:pt modelId="{FE2C8A37-0EB7-4D45-980C-C3C341E84614}" type="pres">
      <dgm:prSet presAssocID="{311D9BC2-1B03-4123-B811-F38EE990B77F}" presName="Name37" presStyleLbl="parChTrans1D2" presStyleIdx="2" presStyleCnt="3"/>
      <dgm:spPr/>
    </dgm:pt>
    <dgm:pt modelId="{66A6B189-A125-4844-BC3D-4762FD877A3A}" type="pres">
      <dgm:prSet presAssocID="{627D9D06-77C4-4C5B-A6DF-1DC2C31C44CF}" presName="hierRoot2" presStyleCnt="0">
        <dgm:presLayoutVars>
          <dgm:hierBranch val="init"/>
        </dgm:presLayoutVars>
      </dgm:prSet>
      <dgm:spPr/>
    </dgm:pt>
    <dgm:pt modelId="{99A19652-7CA4-4EF9-8DDC-66E3BD9C66F8}" type="pres">
      <dgm:prSet presAssocID="{627D9D06-77C4-4C5B-A6DF-1DC2C31C44CF}" presName="rootComposite" presStyleCnt="0"/>
      <dgm:spPr/>
    </dgm:pt>
    <dgm:pt modelId="{047482A4-4774-4957-BEF9-6529C8731D6F}" type="pres">
      <dgm:prSet presAssocID="{627D9D06-77C4-4C5B-A6DF-1DC2C31C44CF}" presName="rootText" presStyleLbl="node2" presStyleIdx="2" presStyleCnt="3">
        <dgm:presLayoutVars>
          <dgm:chPref val="3"/>
        </dgm:presLayoutVars>
      </dgm:prSet>
      <dgm:spPr/>
    </dgm:pt>
    <dgm:pt modelId="{92F009F9-870D-413E-B207-5AAA3BFDFE33}" type="pres">
      <dgm:prSet presAssocID="{627D9D06-77C4-4C5B-A6DF-1DC2C31C44CF}" presName="rootConnector" presStyleLbl="node2" presStyleIdx="2" presStyleCnt="3"/>
      <dgm:spPr/>
    </dgm:pt>
    <dgm:pt modelId="{895C1325-D527-416F-9AE0-555C30A0FBD1}" type="pres">
      <dgm:prSet presAssocID="{627D9D06-77C4-4C5B-A6DF-1DC2C31C44CF}" presName="hierChild4" presStyleCnt="0"/>
      <dgm:spPr/>
    </dgm:pt>
    <dgm:pt modelId="{2BB92186-EABB-4B6F-A996-AB331D5D9450}" type="pres">
      <dgm:prSet presAssocID="{627D9D06-77C4-4C5B-A6DF-1DC2C31C44CF}" presName="hierChild5" presStyleCnt="0"/>
      <dgm:spPr/>
    </dgm:pt>
    <dgm:pt modelId="{264376EA-DD1E-441E-B20C-A40B98A04534}" type="pres">
      <dgm:prSet presAssocID="{F69E85B6-2B8E-409D-9ACE-6CB273AAA116}" presName="hierChild3" presStyleCnt="0"/>
      <dgm:spPr/>
    </dgm:pt>
  </dgm:ptLst>
  <dgm:cxnLst>
    <dgm:cxn modelId="{89B10D01-BFA0-49BE-81BF-F22EB3FBF878}" srcId="{F69E85B6-2B8E-409D-9ACE-6CB273AAA116}" destId="{F5764AB9-F74E-4BF7-9BAC-7097401CAB09}" srcOrd="0" destOrd="0" parTransId="{6EC1DC09-AADF-4E85-8AC8-AC6631938314}" sibTransId="{563FA689-C91F-4E51-A7EB-19364AC7A31E}"/>
    <dgm:cxn modelId="{BC45350B-E62A-49DF-B588-6ABC93265858}" type="presOf" srcId="{E8378B61-3841-4864-998E-1C57B2E0C4EB}" destId="{72A92667-795B-416D-A824-9DAFABC336B3}" srcOrd="1" destOrd="0" presId="urn:microsoft.com/office/officeart/2005/8/layout/orgChart1"/>
    <dgm:cxn modelId="{7F3B030C-AA5E-4699-9446-B244D358B28C}" type="presOf" srcId="{C390AD91-D42D-4953-95B7-17594326F3F7}" destId="{9C95DC1F-14DD-4CBD-A7AB-32336AFEB038}" srcOrd="0" destOrd="0" presId="urn:microsoft.com/office/officeart/2005/8/layout/orgChart1"/>
    <dgm:cxn modelId="{FCF45025-5BD9-4DA7-892D-3B593E72B471}" type="presOf" srcId="{6EC1DC09-AADF-4E85-8AC8-AC6631938314}" destId="{DC01409C-F860-4BA3-BC4A-7233515FFFA6}" srcOrd="0" destOrd="0" presId="urn:microsoft.com/office/officeart/2005/8/layout/orgChart1"/>
    <dgm:cxn modelId="{D447653A-FB4B-437D-AC8B-203EB2824BE1}" type="presOf" srcId="{E8378B61-3841-4864-998E-1C57B2E0C4EB}" destId="{5ED985C5-8A55-4164-99EF-99857A20E6CF}" srcOrd="0" destOrd="0" presId="urn:microsoft.com/office/officeart/2005/8/layout/orgChart1"/>
    <dgm:cxn modelId="{CD812444-1BC8-4380-B977-8040FC2A4324}" type="presOf" srcId="{F69E85B6-2B8E-409D-9ACE-6CB273AAA116}" destId="{0EF37E8E-F2B2-45C5-AB2A-DCAC06C7A9A2}" srcOrd="0" destOrd="0" presId="urn:microsoft.com/office/officeart/2005/8/layout/orgChart1"/>
    <dgm:cxn modelId="{BF11BB66-4BD1-4B47-9BBD-4E1878FB0670}" srcId="{F69E85B6-2B8E-409D-9ACE-6CB273AAA116}" destId="{627D9D06-77C4-4C5B-A6DF-1DC2C31C44CF}" srcOrd="2" destOrd="0" parTransId="{311D9BC2-1B03-4123-B811-F38EE990B77F}" sibTransId="{BCD17CA7-692D-497B-87D6-009550D08C33}"/>
    <dgm:cxn modelId="{8253A16D-42FB-43C2-8314-22CF8B1F4439}" type="presOf" srcId="{F5764AB9-F74E-4BF7-9BAC-7097401CAB09}" destId="{6F74E946-E627-4965-A282-B07106AA6D5C}" srcOrd="0" destOrd="0" presId="urn:microsoft.com/office/officeart/2005/8/layout/orgChart1"/>
    <dgm:cxn modelId="{1C2D4859-D74B-42CF-9AEA-755B6861A4E9}" type="presOf" srcId="{DC2C9550-D10B-4DE5-BB00-7CB15D0EFE11}" destId="{C6DAC726-66D8-43F4-A50A-A0431997483F}" srcOrd="0" destOrd="0" presId="urn:microsoft.com/office/officeart/2005/8/layout/orgChart1"/>
    <dgm:cxn modelId="{A1EDC77D-721F-49E7-B7EE-66D3855F2FE0}" type="presOf" srcId="{627D9D06-77C4-4C5B-A6DF-1DC2C31C44CF}" destId="{92F009F9-870D-413E-B207-5AAA3BFDFE33}" srcOrd="1" destOrd="0" presId="urn:microsoft.com/office/officeart/2005/8/layout/orgChart1"/>
    <dgm:cxn modelId="{C5AE9B83-27D2-48FB-805F-A97EA32933D1}" type="presOf" srcId="{311D9BC2-1B03-4123-B811-F38EE990B77F}" destId="{FE2C8A37-0EB7-4D45-980C-C3C341E84614}" srcOrd="0" destOrd="0" presId="urn:microsoft.com/office/officeart/2005/8/layout/orgChart1"/>
    <dgm:cxn modelId="{5F4B0CBE-250C-4F5E-B31A-0B148619A4E9}" srcId="{C390AD91-D42D-4953-95B7-17594326F3F7}" destId="{F69E85B6-2B8E-409D-9ACE-6CB273AAA116}" srcOrd="0" destOrd="0" parTransId="{1192378B-8CF5-4C06-8A32-C0D655FADC1A}" sibTransId="{3D941045-CCA9-4B07-BECE-2652E321502E}"/>
    <dgm:cxn modelId="{3AB751C0-CDD7-4886-97F6-42A82FE06E57}" srcId="{F69E85B6-2B8E-409D-9ACE-6CB273AAA116}" destId="{E8378B61-3841-4864-998E-1C57B2E0C4EB}" srcOrd="1" destOrd="0" parTransId="{DC2C9550-D10B-4DE5-BB00-7CB15D0EFE11}" sibTransId="{306C86DD-B5BB-4403-84AB-42195AD3F2B9}"/>
    <dgm:cxn modelId="{A8F3DFC7-C90B-4BB3-8F64-83B8B4CA47A3}" type="presOf" srcId="{627D9D06-77C4-4C5B-A6DF-1DC2C31C44CF}" destId="{047482A4-4774-4957-BEF9-6529C8731D6F}" srcOrd="0" destOrd="0" presId="urn:microsoft.com/office/officeart/2005/8/layout/orgChart1"/>
    <dgm:cxn modelId="{99BD6ACE-C1E4-4496-9576-F6A39B9725D0}" type="presOf" srcId="{F69E85B6-2B8E-409D-9ACE-6CB273AAA116}" destId="{3881325F-CDDB-4102-BA66-99AAE2F61CD0}" srcOrd="1" destOrd="0" presId="urn:microsoft.com/office/officeart/2005/8/layout/orgChart1"/>
    <dgm:cxn modelId="{7F73C7F8-CDE5-4961-957B-5C4F72A9061F}" type="presOf" srcId="{F5764AB9-F74E-4BF7-9BAC-7097401CAB09}" destId="{91AEC72D-53B4-42D2-AF15-A319CB4F464C}" srcOrd="1" destOrd="0" presId="urn:microsoft.com/office/officeart/2005/8/layout/orgChart1"/>
    <dgm:cxn modelId="{CCCE1C21-4822-4E69-9EDD-8266A6CABCA0}" type="presParOf" srcId="{9C95DC1F-14DD-4CBD-A7AB-32336AFEB038}" destId="{5B96818A-0B06-4C67-A3B3-FFBC897E36CE}" srcOrd="0" destOrd="0" presId="urn:microsoft.com/office/officeart/2005/8/layout/orgChart1"/>
    <dgm:cxn modelId="{3B395DC0-77F1-4DD3-B6B6-FD59B91A1CE5}" type="presParOf" srcId="{5B96818A-0B06-4C67-A3B3-FFBC897E36CE}" destId="{F3BED171-2394-4681-BE35-67BAD80231B4}" srcOrd="0" destOrd="0" presId="urn:microsoft.com/office/officeart/2005/8/layout/orgChart1"/>
    <dgm:cxn modelId="{7CFCD597-5033-426E-9A3E-50BE2C43AF09}" type="presParOf" srcId="{F3BED171-2394-4681-BE35-67BAD80231B4}" destId="{0EF37E8E-F2B2-45C5-AB2A-DCAC06C7A9A2}" srcOrd="0" destOrd="0" presId="urn:microsoft.com/office/officeart/2005/8/layout/orgChart1"/>
    <dgm:cxn modelId="{1CC74829-D67B-45E7-BB51-EAA9E3E96870}" type="presParOf" srcId="{F3BED171-2394-4681-BE35-67BAD80231B4}" destId="{3881325F-CDDB-4102-BA66-99AAE2F61CD0}" srcOrd="1" destOrd="0" presId="urn:microsoft.com/office/officeart/2005/8/layout/orgChart1"/>
    <dgm:cxn modelId="{18A06F3A-9DD1-4EC0-AF47-D658D1BBA0ED}" type="presParOf" srcId="{5B96818A-0B06-4C67-A3B3-FFBC897E36CE}" destId="{FC01207A-1514-425F-B219-4BEB8CBCF2C7}" srcOrd="1" destOrd="0" presId="urn:microsoft.com/office/officeart/2005/8/layout/orgChart1"/>
    <dgm:cxn modelId="{A6BE4FF4-0830-49B5-BF82-B0FA4487B024}" type="presParOf" srcId="{FC01207A-1514-425F-B219-4BEB8CBCF2C7}" destId="{DC01409C-F860-4BA3-BC4A-7233515FFFA6}" srcOrd="0" destOrd="0" presId="urn:microsoft.com/office/officeart/2005/8/layout/orgChart1"/>
    <dgm:cxn modelId="{B289A1A7-B9EC-492A-BCC9-2F605D16EF3B}" type="presParOf" srcId="{FC01207A-1514-425F-B219-4BEB8CBCF2C7}" destId="{E2ED476A-5A2A-4B83-908F-5F2000A5D132}" srcOrd="1" destOrd="0" presId="urn:microsoft.com/office/officeart/2005/8/layout/orgChart1"/>
    <dgm:cxn modelId="{869FC65D-533B-498C-AD37-0FCFB95D3A66}" type="presParOf" srcId="{E2ED476A-5A2A-4B83-908F-5F2000A5D132}" destId="{D0901612-D082-4BFD-9AAF-D8D096255ED0}" srcOrd="0" destOrd="0" presId="urn:microsoft.com/office/officeart/2005/8/layout/orgChart1"/>
    <dgm:cxn modelId="{7D3690DD-139D-46DF-8207-0BA2BDB95512}" type="presParOf" srcId="{D0901612-D082-4BFD-9AAF-D8D096255ED0}" destId="{6F74E946-E627-4965-A282-B07106AA6D5C}" srcOrd="0" destOrd="0" presId="urn:microsoft.com/office/officeart/2005/8/layout/orgChart1"/>
    <dgm:cxn modelId="{90A02C6F-2190-4EA7-8886-85495763FBC2}" type="presParOf" srcId="{D0901612-D082-4BFD-9AAF-D8D096255ED0}" destId="{91AEC72D-53B4-42D2-AF15-A319CB4F464C}" srcOrd="1" destOrd="0" presId="urn:microsoft.com/office/officeart/2005/8/layout/orgChart1"/>
    <dgm:cxn modelId="{5597C166-BC5D-42EC-8858-A91D7DB8300D}" type="presParOf" srcId="{E2ED476A-5A2A-4B83-908F-5F2000A5D132}" destId="{AE17127E-34B4-4F2E-AA23-2F6210DECAA2}" srcOrd="1" destOrd="0" presId="urn:microsoft.com/office/officeart/2005/8/layout/orgChart1"/>
    <dgm:cxn modelId="{BF502E37-700D-4FA4-9C7A-ACC8CD1FAED6}" type="presParOf" srcId="{E2ED476A-5A2A-4B83-908F-5F2000A5D132}" destId="{82F3499F-9853-48B4-BC4B-E5D1C04DF984}" srcOrd="2" destOrd="0" presId="urn:microsoft.com/office/officeart/2005/8/layout/orgChart1"/>
    <dgm:cxn modelId="{3AC7A8E4-106E-45FA-8E08-9D90B7188734}" type="presParOf" srcId="{FC01207A-1514-425F-B219-4BEB8CBCF2C7}" destId="{C6DAC726-66D8-43F4-A50A-A0431997483F}" srcOrd="2" destOrd="0" presId="urn:microsoft.com/office/officeart/2005/8/layout/orgChart1"/>
    <dgm:cxn modelId="{1FEEC84A-C1E2-482D-AB81-E2C4C9E2631C}" type="presParOf" srcId="{FC01207A-1514-425F-B219-4BEB8CBCF2C7}" destId="{5EBDF5CF-3CF1-4034-BB0B-4A7CAA0B2464}" srcOrd="3" destOrd="0" presId="urn:microsoft.com/office/officeart/2005/8/layout/orgChart1"/>
    <dgm:cxn modelId="{B1FBB3D9-CF2E-4F83-89F7-7E6DCF4E4ABD}" type="presParOf" srcId="{5EBDF5CF-3CF1-4034-BB0B-4A7CAA0B2464}" destId="{BBC68430-DB53-477E-9C11-5F37D41530F5}" srcOrd="0" destOrd="0" presId="urn:microsoft.com/office/officeart/2005/8/layout/orgChart1"/>
    <dgm:cxn modelId="{495E88E0-CFFC-4AFA-BEEA-4B1110077986}" type="presParOf" srcId="{BBC68430-DB53-477E-9C11-5F37D41530F5}" destId="{5ED985C5-8A55-4164-99EF-99857A20E6CF}" srcOrd="0" destOrd="0" presId="urn:microsoft.com/office/officeart/2005/8/layout/orgChart1"/>
    <dgm:cxn modelId="{BADB7422-729B-4C2E-8ACD-B61F1D8D7769}" type="presParOf" srcId="{BBC68430-DB53-477E-9C11-5F37D41530F5}" destId="{72A92667-795B-416D-A824-9DAFABC336B3}" srcOrd="1" destOrd="0" presId="urn:microsoft.com/office/officeart/2005/8/layout/orgChart1"/>
    <dgm:cxn modelId="{A12470A0-A57F-448C-B3D3-D83C9DF59A32}" type="presParOf" srcId="{5EBDF5CF-3CF1-4034-BB0B-4A7CAA0B2464}" destId="{22AEA496-B5DB-451B-A54E-CED71B97C31D}" srcOrd="1" destOrd="0" presId="urn:microsoft.com/office/officeart/2005/8/layout/orgChart1"/>
    <dgm:cxn modelId="{444EFE40-83EC-45C0-923C-FFF5BA4CDFF5}" type="presParOf" srcId="{5EBDF5CF-3CF1-4034-BB0B-4A7CAA0B2464}" destId="{9ED99727-F8B1-4720-9F1C-3C530AE592FF}" srcOrd="2" destOrd="0" presId="urn:microsoft.com/office/officeart/2005/8/layout/orgChart1"/>
    <dgm:cxn modelId="{1F88A087-3DB9-44CF-BDA9-223BE0E7F962}" type="presParOf" srcId="{FC01207A-1514-425F-B219-4BEB8CBCF2C7}" destId="{FE2C8A37-0EB7-4D45-980C-C3C341E84614}" srcOrd="4" destOrd="0" presId="urn:microsoft.com/office/officeart/2005/8/layout/orgChart1"/>
    <dgm:cxn modelId="{7F45C37B-1865-47F7-A01B-342CCE58A168}" type="presParOf" srcId="{FC01207A-1514-425F-B219-4BEB8CBCF2C7}" destId="{66A6B189-A125-4844-BC3D-4762FD877A3A}" srcOrd="5" destOrd="0" presId="urn:microsoft.com/office/officeart/2005/8/layout/orgChart1"/>
    <dgm:cxn modelId="{B6CF283B-68DC-4A2D-AEC2-AC5E6F535874}" type="presParOf" srcId="{66A6B189-A125-4844-BC3D-4762FD877A3A}" destId="{99A19652-7CA4-4EF9-8DDC-66E3BD9C66F8}" srcOrd="0" destOrd="0" presId="urn:microsoft.com/office/officeart/2005/8/layout/orgChart1"/>
    <dgm:cxn modelId="{8DCDC074-62D9-4410-A91C-E282E73033F3}" type="presParOf" srcId="{99A19652-7CA4-4EF9-8DDC-66E3BD9C66F8}" destId="{047482A4-4774-4957-BEF9-6529C8731D6F}" srcOrd="0" destOrd="0" presId="urn:microsoft.com/office/officeart/2005/8/layout/orgChart1"/>
    <dgm:cxn modelId="{3D2D6BA8-F86B-4FEF-8473-E17DC6D5780F}" type="presParOf" srcId="{99A19652-7CA4-4EF9-8DDC-66E3BD9C66F8}" destId="{92F009F9-870D-413E-B207-5AAA3BFDFE33}" srcOrd="1" destOrd="0" presId="urn:microsoft.com/office/officeart/2005/8/layout/orgChart1"/>
    <dgm:cxn modelId="{5DA8DE88-45F6-4435-B2BC-92CEF0FAA58D}" type="presParOf" srcId="{66A6B189-A125-4844-BC3D-4762FD877A3A}" destId="{895C1325-D527-416F-9AE0-555C30A0FBD1}" srcOrd="1" destOrd="0" presId="urn:microsoft.com/office/officeart/2005/8/layout/orgChart1"/>
    <dgm:cxn modelId="{3262AA1E-DD7D-47C6-B827-8A54845563B5}" type="presParOf" srcId="{66A6B189-A125-4844-BC3D-4762FD877A3A}" destId="{2BB92186-EABB-4B6F-A996-AB331D5D9450}" srcOrd="2" destOrd="0" presId="urn:microsoft.com/office/officeart/2005/8/layout/orgChart1"/>
    <dgm:cxn modelId="{8292DB10-78D0-4779-87E2-72B1459FAD22}" type="presParOf" srcId="{5B96818A-0B06-4C67-A3B3-FFBC897E36CE}" destId="{264376EA-DD1E-441E-B20C-A40B98A045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90AD91-D42D-4953-95B7-17594326F3F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9E85B6-2B8E-409D-9ACE-6CB273AAA116}">
      <dgm:prSet phldrT="[Text]"/>
      <dgm:spPr/>
      <dgm:t>
        <a:bodyPr/>
        <a:lstStyle/>
        <a:p>
          <a:r>
            <a:rPr lang="en-IN" dirty="0"/>
            <a:t>Classification</a:t>
          </a:r>
        </a:p>
      </dgm:t>
    </dgm:pt>
    <dgm:pt modelId="{1192378B-8CF5-4C06-8A32-C0D655FADC1A}" type="parTrans" cxnId="{5F4B0CBE-250C-4F5E-B31A-0B148619A4E9}">
      <dgm:prSet/>
      <dgm:spPr/>
      <dgm:t>
        <a:bodyPr/>
        <a:lstStyle/>
        <a:p>
          <a:endParaRPr lang="en-IN"/>
        </a:p>
      </dgm:t>
    </dgm:pt>
    <dgm:pt modelId="{3D941045-CCA9-4B07-BECE-2652E321502E}" type="sibTrans" cxnId="{5F4B0CBE-250C-4F5E-B31A-0B148619A4E9}">
      <dgm:prSet/>
      <dgm:spPr/>
      <dgm:t>
        <a:bodyPr/>
        <a:lstStyle/>
        <a:p>
          <a:endParaRPr lang="en-IN"/>
        </a:p>
      </dgm:t>
    </dgm:pt>
    <dgm:pt modelId="{F5764AB9-F74E-4BF7-9BAC-7097401CAB09}">
      <dgm:prSet phldrT="[Text]"/>
      <dgm:spPr>
        <a:solidFill>
          <a:srgbClr val="92D050"/>
        </a:solidFill>
      </dgm:spPr>
      <dgm:t>
        <a:bodyPr/>
        <a:lstStyle/>
        <a:p>
          <a:r>
            <a:rPr lang="en-IN" dirty="0"/>
            <a:t>Data Set – 1 cluster</a:t>
          </a:r>
        </a:p>
      </dgm:t>
    </dgm:pt>
    <dgm:pt modelId="{6EC1DC09-AADF-4E85-8AC8-AC6631938314}" type="parTrans" cxnId="{89B10D01-BFA0-49BE-81BF-F22EB3FBF878}">
      <dgm:prSet/>
      <dgm:spPr/>
      <dgm:t>
        <a:bodyPr/>
        <a:lstStyle/>
        <a:p>
          <a:endParaRPr lang="en-IN"/>
        </a:p>
      </dgm:t>
    </dgm:pt>
    <dgm:pt modelId="{563FA689-C91F-4E51-A7EB-19364AC7A31E}" type="sibTrans" cxnId="{89B10D01-BFA0-49BE-81BF-F22EB3FBF878}">
      <dgm:prSet/>
      <dgm:spPr/>
      <dgm:t>
        <a:bodyPr/>
        <a:lstStyle/>
        <a:p>
          <a:endParaRPr lang="en-IN"/>
        </a:p>
      </dgm:t>
    </dgm:pt>
    <dgm:pt modelId="{E8378B61-3841-4864-998E-1C57B2E0C4EB}">
      <dgm:prSet phldrT="[Text]"/>
      <dgm:spPr/>
      <dgm:t>
        <a:bodyPr/>
        <a:lstStyle/>
        <a:p>
          <a:r>
            <a:rPr lang="en-IN" dirty="0"/>
            <a:t>Data Set – Multiple Clusters (Clustering Algorithm)</a:t>
          </a:r>
        </a:p>
      </dgm:t>
    </dgm:pt>
    <dgm:pt modelId="{DC2C9550-D10B-4DE5-BB00-7CB15D0EFE11}" type="parTrans" cxnId="{3AB751C0-CDD7-4886-97F6-42A82FE06E57}">
      <dgm:prSet/>
      <dgm:spPr/>
      <dgm:t>
        <a:bodyPr/>
        <a:lstStyle/>
        <a:p>
          <a:endParaRPr lang="en-IN"/>
        </a:p>
      </dgm:t>
    </dgm:pt>
    <dgm:pt modelId="{306C86DD-B5BB-4403-84AB-42195AD3F2B9}" type="sibTrans" cxnId="{3AB751C0-CDD7-4886-97F6-42A82FE06E57}">
      <dgm:prSet/>
      <dgm:spPr/>
      <dgm:t>
        <a:bodyPr/>
        <a:lstStyle/>
        <a:p>
          <a:endParaRPr lang="en-IN"/>
        </a:p>
      </dgm:t>
    </dgm:pt>
    <dgm:pt modelId="{627D9D06-77C4-4C5B-A6DF-1DC2C31C44CF}">
      <dgm:prSet phldrT="[Text]"/>
      <dgm:spPr/>
      <dgm:t>
        <a:bodyPr/>
        <a:lstStyle/>
        <a:p>
          <a:r>
            <a:rPr lang="en-IN" dirty="0"/>
            <a:t>Data Set – Multiple Clusters (Rule Based Cohorts)</a:t>
          </a:r>
        </a:p>
      </dgm:t>
    </dgm:pt>
    <dgm:pt modelId="{311D9BC2-1B03-4123-B811-F38EE990B77F}" type="parTrans" cxnId="{BF11BB66-4BD1-4B47-9BBD-4E1878FB0670}">
      <dgm:prSet/>
      <dgm:spPr/>
      <dgm:t>
        <a:bodyPr/>
        <a:lstStyle/>
        <a:p>
          <a:endParaRPr lang="en-IN"/>
        </a:p>
      </dgm:t>
    </dgm:pt>
    <dgm:pt modelId="{BCD17CA7-692D-497B-87D6-009550D08C33}" type="sibTrans" cxnId="{BF11BB66-4BD1-4B47-9BBD-4E1878FB0670}">
      <dgm:prSet/>
      <dgm:spPr/>
      <dgm:t>
        <a:bodyPr/>
        <a:lstStyle/>
        <a:p>
          <a:endParaRPr lang="en-IN"/>
        </a:p>
      </dgm:t>
    </dgm:pt>
    <dgm:pt modelId="{9C95DC1F-14DD-4CBD-A7AB-32336AFEB038}" type="pres">
      <dgm:prSet presAssocID="{C390AD91-D42D-4953-95B7-17594326F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96818A-0B06-4C67-A3B3-FFBC897E36CE}" type="pres">
      <dgm:prSet presAssocID="{F69E85B6-2B8E-409D-9ACE-6CB273AAA116}" presName="hierRoot1" presStyleCnt="0">
        <dgm:presLayoutVars>
          <dgm:hierBranch val="init"/>
        </dgm:presLayoutVars>
      </dgm:prSet>
      <dgm:spPr/>
    </dgm:pt>
    <dgm:pt modelId="{F3BED171-2394-4681-BE35-67BAD80231B4}" type="pres">
      <dgm:prSet presAssocID="{F69E85B6-2B8E-409D-9ACE-6CB273AAA116}" presName="rootComposite1" presStyleCnt="0"/>
      <dgm:spPr/>
    </dgm:pt>
    <dgm:pt modelId="{0EF37E8E-F2B2-45C5-AB2A-DCAC06C7A9A2}" type="pres">
      <dgm:prSet presAssocID="{F69E85B6-2B8E-409D-9ACE-6CB273AAA116}" presName="rootText1" presStyleLbl="node0" presStyleIdx="0" presStyleCnt="1">
        <dgm:presLayoutVars>
          <dgm:chPref val="3"/>
        </dgm:presLayoutVars>
      </dgm:prSet>
      <dgm:spPr/>
    </dgm:pt>
    <dgm:pt modelId="{3881325F-CDDB-4102-BA66-99AAE2F61CD0}" type="pres">
      <dgm:prSet presAssocID="{F69E85B6-2B8E-409D-9ACE-6CB273AAA116}" presName="rootConnector1" presStyleLbl="node1" presStyleIdx="0" presStyleCnt="0"/>
      <dgm:spPr/>
    </dgm:pt>
    <dgm:pt modelId="{FC01207A-1514-425F-B219-4BEB8CBCF2C7}" type="pres">
      <dgm:prSet presAssocID="{F69E85B6-2B8E-409D-9ACE-6CB273AAA116}" presName="hierChild2" presStyleCnt="0"/>
      <dgm:spPr/>
    </dgm:pt>
    <dgm:pt modelId="{DC01409C-F860-4BA3-BC4A-7233515FFFA6}" type="pres">
      <dgm:prSet presAssocID="{6EC1DC09-AADF-4E85-8AC8-AC6631938314}" presName="Name37" presStyleLbl="parChTrans1D2" presStyleIdx="0" presStyleCnt="3"/>
      <dgm:spPr/>
    </dgm:pt>
    <dgm:pt modelId="{E2ED476A-5A2A-4B83-908F-5F2000A5D132}" type="pres">
      <dgm:prSet presAssocID="{F5764AB9-F74E-4BF7-9BAC-7097401CAB09}" presName="hierRoot2" presStyleCnt="0">
        <dgm:presLayoutVars>
          <dgm:hierBranch val="init"/>
        </dgm:presLayoutVars>
      </dgm:prSet>
      <dgm:spPr/>
    </dgm:pt>
    <dgm:pt modelId="{D0901612-D082-4BFD-9AAF-D8D096255ED0}" type="pres">
      <dgm:prSet presAssocID="{F5764AB9-F74E-4BF7-9BAC-7097401CAB09}" presName="rootComposite" presStyleCnt="0"/>
      <dgm:spPr/>
    </dgm:pt>
    <dgm:pt modelId="{6F74E946-E627-4965-A282-B07106AA6D5C}" type="pres">
      <dgm:prSet presAssocID="{F5764AB9-F74E-4BF7-9BAC-7097401CAB09}" presName="rootText" presStyleLbl="node2" presStyleIdx="0" presStyleCnt="3">
        <dgm:presLayoutVars>
          <dgm:chPref val="3"/>
        </dgm:presLayoutVars>
      </dgm:prSet>
      <dgm:spPr/>
    </dgm:pt>
    <dgm:pt modelId="{91AEC72D-53B4-42D2-AF15-A319CB4F464C}" type="pres">
      <dgm:prSet presAssocID="{F5764AB9-F74E-4BF7-9BAC-7097401CAB09}" presName="rootConnector" presStyleLbl="node2" presStyleIdx="0" presStyleCnt="3"/>
      <dgm:spPr/>
    </dgm:pt>
    <dgm:pt modelId="{AE17127E-34B4-4F2E-AA23-2F6210DECAA2}" type="pres">
      <dgm:prSet presAssocID="{F5764AB9-F74E-4BF7-9BAC-7097401CAB09}" presName="hierChild4" presStyleCnt="0"/>
      <dgm:spPr/>
    </dgm:pt>
    <dgm:pt modelId="{82F3499F-9853-48B4-BC4B-E5D1C04DF984}" type="pres">
      <dgm:prSet presAssocID="{F5764AB9-F74E-4BF7-9BAC-7097401CAB09}" presName="hierChild5" presStyleCnt="0"/>
      <dgm:spPr/>
    </dgm:pt>
    <dgm:pt modelId="{C6DAC726-66D8-43F4-A50A-A0431997483F}" type="pres">
      <dgm:prSet presAssocID="{DC2C9550-D10B-4DE5-BB00-7CB15D0EFE11}" presName="Name37" presStyleLbl="parChTrans1D2" presStyleIdx="1" presStyleCnt="3"/>
      <dgm:spPr/>
    </dgm:pt>
    <dgm:pt modelId="{5EBDF5CF-3CF1-4034-BB0B-4A7CAA0B2464}" type="pres">
      <dgm:prSet presAssocID="{E8378B61-3841-4864-998E-1C57B2E0C4EB}" presName="hierRoot2" presStyleCnt="0">
        <dgm:presLayoutVars>
          <dgm:hierBranch val="init"/>
        </dgm:presLayoutVars>
      </dgm:prSet>
      <dgm:spPr/>
    </dgm:pt>
    <dgm:pt modelId="{BBC68430-DB53-477E-9C11-5F37D41530F5}" type="pres">
      <dgm:prSet presAssocID="{E8378B61-3841-4864-998E-1C57B2E0C4EB}" presName="rootComposite" presStyleCnt="0"/>
      <dgm:spPr/>
    </dgm:pt>
    <dgm:pt modelId="{5ED985C5-8A55-4164-99EF-99857A20E6CF}" type="pres">
      <dgm:prSet presAssocID="{E8378B61-3841-4864-998E-1C57B2E0C4EB}" presName="rootText" presStyleLbl="node2" presStyleIdx="1" presStyleCnt="3">
        <dgm:presLayoutVars>
          <dgm:chPref val="3"/>
        </dgm:presLayoutVars>
      </dgm:prSet>
      <dgm:spPr/>
    </dgm:pt>
    <dgm:pt modelId="{72A92667-795B-416D-A824-9DAFABC336B3}" type="pres">
      <dgm:prSet presAssocID="{E8378B61-3841-4864-998E-1C57B2E0C4EB}" presName="rootConnector" presStyleLbl="node2" presStyleIdx="1" presStyleCnt="3"/>
      <dgm:spPr/>
    </dgm:pt>
    <dgm:pt modelId="{22AEA496-B5DB-451B-A54E-CED71B97C31D}" type="pres">
      <dgm:prSet presAssocID="{E8378B61-3841-4864-998E-1C57B2E0C4EB}" presName="hierChild4" presStyleCnt="0"/>
      <dgm:spPr/>
    </dgm:pt>
    <dgm:pt modelId="{9ED99727-F8B1-4720-9F1C-3C530AE592FF}" type="pres">
      <dgm:prSet presAssocID="{E8378B61-3841-4864-998E-1C57B2E0C4EB}" presName="hierChild5" presStyleCnt="0"/>
      <dgm:spPr/>
    </dgm:pt>
    <dgm:pt modelId="{FE2C8A37-0EB7-4D45-980C-C3C341E84614}" type="pres">
      <dgm:prSet presAssocID="{311D9BC2-1B03-4123-B811-F38EE990B77F}" presName="Name37" presStyleLbl="parChTrans1D2" presStyleIdx="2" presStyleCnt="3"/>
      <dgm:spPr/>
    </dgm:pt>
    <dgm:pt modelId="{66A6B189-A125-4844-BC3D-4762FD877A3A}" type="pres">
      <dgm:prSet presAssocID="{627D9D06-77C4-4C5B-A6DF-1DC2C31C44CF}" presName="hierRoot2" presStyleCnt="0">
        <dgm:presLayoutVars>
          <dgm:hierBranch val="init"/>
        </dgm:presLayoutVars>
      </dgm:prSet>
      <dgm:spPr/>
    </dgm:pt>
    <dgm:pt modelId="{99A19652-7CA4-4EF9-8DDC-66E3BD9C66F8}" type="pres">
      <dgm:prSet presAssocID="{627D9D06-77C4-4C5B-A6DF-1DC2C31C44CF}" presName="rootComposite" presStyleCnt="0"/>
      <dgm:spPr/>
    </dgm:pt>
    <dgm:pt modelId="{047482A4-4774-4957-BEF9-6529C8731D6F}" type="pres">
      <dgm:prSet presAssocID="{627D9D06-77C4-4C5B-A6DF-1DC2C31C44CF}" presName="rootText" presStyleLbl="node2" presStyleIdx="2" presStyleCnt="3">
        <dgm:presLayoutVars>
          <dgm:chPref val="3"/>
        </dgm:presLayoutVars>
      </dgm:prSet>
      <dgm:spPr/>
    </dgm:pt>
    <dgm:pt modelId="{92F009F9-870D-413E-B207-5AAA3BFDFE33}" type="pres">
      <dgm:prSet presAssocID="{627D9D06-77C4-4C5B-A6DF-1DC2C31C44CF}" presName="rootConnector" presStyleLbl="node2" presStyleIdx="2" presStyleCnt="3"/>
      <dgm:spPr/>
    </dgm:pt>
    <dgm:pt modelId="{895C1325-D527-416F-9AE0-555C30A0FBD1}" type="pres">
      <dgm:prSet presAssocID="{627D9D06-77C4-4C5B-A6DF-1DC2C31C44CF}" presName="hierChild4" presStyleCnt="0"/>
      <dgm:spPr/>
    </dgm:pt>
    <dgm:pt modelId="{2BB92186-EABB-4B6F-A996-AB331D5D9450}" type="pres">
      <dgm:prSet presAssocID="{627D9D06-77C4-4C5B-A6DF-1DC2C31C44CF}" presName="hierChild5" presStyleCnt="0"/>
      <dgm:spPr/>
    </dgm:pt>
    <dgm:pt modelId="{264376EA-DD1E-441E-B20C-A40B98A04534}" type="pres">
      <dgm:prSet presAssocID="{F69E85B6-2B8E-409D-9ACE-6CB273AAA116}" presName="hierChild3" presStyleCnt="0"/>
      <dgm:spPr/>
    </dgm:pt>
  </dgm:ptLst>
  <dgm:cxnLst>
    <dgm:cxn modelId="{89B10D01-BFA0-49BE-81BF-F22EB3FBF878}" srcId="{F69E85B6-2B8E-409D-9ACE-6CB273AAA116}" destId="{F5764AB9-F74E-4BF7-9BAC-7097401CAB09}" srcOrd="0" destOrd="0" parTransId="{6EC1DC09-AADF-4E85-8AC8-AC6631938314}" sibTransId="{563FA689-C91F-4E51-A7EB-19364AC7A31E}"/>
    <dgm:cxn modelId="{F728650D-33DE-4563-AC82-5B164EA230B1}" type="presOf" srcId="{F69E85B6-2B8E-409D-9ACE-6CB273AAA116}" destId="{0EF37E8E-F2B2-45C5-AB2A-DCAC06C7A9A2}" srcOrd="0" destOrd="0" presId="urn:microsoft.com/office/officeart/2005/8/layout/orgChart1"/>
    <dgm:cxn modelId="{3699AD17-E3D3-4EB2-A065-77B14F9C8EBB}" type="presOf" srcId="{627D9D06-77C4-4C5B-A6DF-1DC2C31C44CF}" destId="{047482A4-4774-4957-BEF9-6529C8731D6F}" srcOrd="0" destOrd="0" presId="urn:microsoft.com/office/officeart/2005/8/layout/orgChart1"/>
    <dgm:cxn modelId="{C454B221-6C8E-4828-8A85-56C6B94AD62B}" type="presOf" srcId="{DC2C9550-D10B-4DE5-BB00-7CB15D0EFE11}" destId="{C6DAC726-66D8-43F4-A50A-A0431997483F}" srcOrd="0" destOrd="0" presId="urn:microsoft.com/office/officeart/2005/8/layout/orgChart1"/>
    <dgm:cxn modelId="{B72E2C41-31E7-4484-A90B-349338A9C3B0}" type="presOf" srcId="{627D9D06-77C4-4C5B-A6DF-1DC2C31C44CF}" destId="{92F009F9-870D-413E-B207-5AAA3BFDFE33}" srcOrd="1" destOrd="0" presId="urn:microsoft.com/office/officeart/2005/8/layout/orgChart1"/>
    <dgm:cxn modelId="{BF11BB66-4BD1-4B47-9BBD-4E1878FB0670}" srcId="{F69E85B6-2B8E-409D-9ACE-6CB273AAA116}" destId="{627D9D06-77C4-4C5B-A6DF-1DC2C31C44CF}" srcOrd="2" destOrd="0" parTransId="{311D9BC2-1B03-4123-B811-F38EE990B77F}" sibTransId="{BCD17CA7-692D-497B-87D6-009550D08C33}"/>
    <dgm:cxn modelId="{12DAA853-54FA-4FD1-9D8C-0DCDBBB57403}" type="presOf" srcId="{F5764AB9-F74E-4BF7-9BAC-7097401CAB09}" destId="{6F74E946-E627-4965-A282-B07106AA6D5C}" srcOrd="0" destOrd="0" presId="urn:microsoft.com/office/officeart/2005/8/layout/orgChart1"/>
    <dgm:cxn modelId="{7CFA4779-C629-4D84-AF0B-1BB47C4F7717}" type="presOf" srcId="{F5764AB9-F74E-4BF7-9BAC-7097401CAB09}" destId="{91AEC72D-53B4-42D2-AF15-A319CB4F464C}" srcOrd="1" destOrd="0" presId="urn:microsoft.com/office/officeart/2005/8/layout/orgChart1"/>
    <dgm:cxn modelId="{DC14407C-4330-4386-8C88-A9FCFAA396FB}" type="presOf" srcId="{E8378B61-3841-4864-998E-1C57B2E0C4EB}" destId="{72A92667-795B-416D-A824-9DAFABC336B3}" srcOrd="1" destOrd="0" presId="urn:microsoft.com/office/officeart/2005/8/layout/orgChart1"/>
    <dgm:cxn modelId="{9B13757C-4532-4D23-AC47-CF7B58FFF665}" type="presOf" srcId="{F69E85B6-2B8E-409D-9ACE-6CB273AAA116}" destId="{3881325F-CDDB-4102-BA66-99AAE2F61CD0}" srcOrd="1" destOrd="0" presId="urn:microsoft.com/office/officeart/2005/8/layout/orgChart1"/>
    <dgm:cxn modelId="{D046A98C-268F-4D4A-A9AA-F16E60BBD707}" type="presOf" srcId="{E8378B61-3841-4864-998E-1C57B2E0C4EB}" destId="{5ED985C5-8A55-4164-99EF-99857A20E6CF}" srcOrd="0" destOrd="0" presId="urn:microsoft.com/office/officeart/2005/8/layout/orgChart1"/>
    <dgm:cxn modelId="{1C96F7A6-B5B7-44AE-9719-C15AF8259914}" type="presOf" srcId="{311D9BC2-1B03-4123-B811-F38EE990B77F}" destId="{FE2C8A37-0EB7-4D45-980C-C3C341E84614}" srcOrd="0" destOrd="0" presId="urn:microsoft.com/office/officeart/2005/8/layout/orgChart1"/>
    <dgm:cxn modelId="{5F4B0CBE-250C-4F5E-B31A-0B148619A4E9}" srcId="{C390AD91-D42D-4953-95B7-17594326F3F7}" destId="{F69E85B6-2B8E-409D-9ACE-6CB273AAA116}" srcOrd="0" destOrd="0" parTransId="{1192378B-8CF5-4C06-8A32-C0D655FADC1A}" sibTransId="{3D941045-CCA9-4B07-BECE-2652E321502E}"/>
    <dgm:cxn modelId="{3AB751C0-CDD7-4886-97F6-42A82FE06E57}" srcId="{F69E85B6-2B8E-409D-9ACE-6CB273AAA116}" destId="{E8378B61-3841-4864-998E-1C57B2E0C4EB}" srcOrd="1" destOrd="0" parTransId="{DC2C9550-D10B-4DE5-BB00-7CB15D0EFE11}" sibTransId="{306C86DD-B5BB-4403-84AB-42195AD3F2B9}"/>
    <dgm:cxn modelId="{590069C1-A03A-41A6-8A07-602AD5E894E1}" type="presOf" srcId="{6EC1DC09-AADF-4E85-8AC8-AC6631938314}" destId="{DC01409C-F860-4BA3-BC4A-7233515FFFA6}" srcOrd="0" destOrd="0" presId="urn:microsoft.com/office/officeart/2005/8/layout/orgChart1"/>
    <dgm:cxn modelId="{179B78FC-5719-466B-9286-87159E818F8C}" type="presOf" srcId="{C390AD91-D42D-4953-95B7-17594326F3F7}" destId="{9C95DC1F-14DD-4CBD-A7AB-32336AFEB038}" srcOrd="0" destOrd="0" presId="urn:microsoft.com/office/officeart/2005/8/layout/orgChart1"/>
    <dgm:cxn modelId="{CF5C490D-6719-4283-B328-A9FB4A244149}" type="presParOf" srcId="{9C95DC1F-14DD-4CBD-A7AB-32336AFEB038}" destId="{5B96818A-0B06-4C67-A3B3-FFBC897E36CE}" srcOrd="0" destOrd="0" presId="urn:microsoft.com/office/officeart/2005/8/layout/orgChart1"/>
    <dgm:cxn modelId="{12617829-7F63-45BB-B20F-C5C953B95E66}" type="presParOf" srcId="{5B96818A-0B06-4C67-A3B3-FFBC897E36CE}" destId="{F3BED171-2394-4681-BE35-67BAD80231B4}" srcOrd="0" destOrd="0" presId="urn:microsoft.com/office/officeart/2005/8/layout/orgChart1"/>
    <dgm:cxn modelId="{7D5E3680-6B94-4BB4-971A-24DB4E1BA79E}" type="presParOf" srcId="{F3BED171-2394-4681-BE35-67BAD80231B4}" destId="{0EF37E8E-F2B2-45C5-AB2A-DCAC06C7A9A2}" srcOrd="0" destOrd="0" presId="urn:microsoft.com/office/officeart/2005/8/layout/orgChart1"/>
    <dgm:cxn modelId="{64A4C459-8519-4BD8-A948-E7560371EBB8}" type="presParOf" srcId="{F3BED171-2394-4681-BE35-67BAD80231B4}" destId="{3881325F-CDDB-4102-BA66-99AAE2F61CD0}" srcOrd="1" destOrd="0" presId="urn:microsoft.com/office/officeart/2005/8/layout/orgChart1"/>
    <dgm:cxn modelId="{F492D361-EED5-47B5-A08A-0895F8A810DF}" type="presParOf" srcId="{5B96818A-0B06-4C67-A3B3-FFBC897E36CE}" destId="{FC01207A-1514-425F-B219-4BEB8CBCF2C7}" srcOrd="1" destOrd="0" presId="urn:microsoft.com/office/officeart/2005/8/layout/orgChart1"/>
    <dgm:cxn modelId="{7E5198D6-E418-4A3D-A45A-412435AB7399}" type="presParOf" srcId="{FC01207A-1514-425F-B219-4BEB8CBCF2C7}" destId="{DC01409C-F860-4BA3-BC4A-7233515FFFA6}" srcOrd="0" destOrd="0" presId="urn:microsoft.com/office/officeart/2005/8/layout/orgChart1"/>
    <dgm:cxn modelId="{1C4BE00C-F41B-4C9D-8B9F-99CC20548C5B}" type="presParOf" srcId="{FC01207A-1514-425F-B219-4BEB8CBCF2C7}" destId="{E2ED476A-5A2A-4B83-908F-5F2000A5D132}" srcOrd="1" destOrd="0" presId="urn:microsoft.com/office/officeart/2005/8/layout/orgChart1"/>
    <dgm:cxn modelId="{358E1469-9EB3-4807-82D1-C83785C580AF}" type="presParOf" srcId="{E2ED476A-5A2A-4B83-908F-5F2000A5D132}" destId="{D0901612-D082-4BFD-9AAF-D8D096255ED0}" srcOrd="0" destOrd="0" presId="urn:microsoft.com/office/officeart/2005/8/layout/orgChart1"/>
    <dgm:cxn modelId="{A5888C80-92AC-4A35-AB90-CD1BBC263423}" type="presParOf" srcId="{D0901612-D082-4BFD-9AAF-D8D096255ED0}" destId="{6F74E946-E627-4965-A282-B07106AA6D5C}" srcOrd="0" destOrd="0" presId="urn:microsoft.com/office/officeart/2005/8/layout/orgChart1"/>
    <dgm:cxn modelId="{4028D622-1A8A-4477-BD17-8D6F73A5D5C9}" type="presParOf" srcId="{D0901612-D082-4BFD-9AAF-D8D096255ED0}" destId="{91AEC72D-53B4-42D2-AF15-A319CB4F464C}" srcOrd="1" destOrd="0" presId="urn:microsoft.com/office/officeart/2005/8/layout/orgChart1"/>
    <dgm:cxn modelId="{5E99630B-1872-4007-8957-418DF2263762}" type="presParOf" srcId="{E2ED476A-5A2A-4B83-908F-5F2000A5D132}" destId="{AE17127E-34B4-4F2E-AA23-2F6210DECAA2}" srcOrd="1" destOrd="0" presId="urn:microsoft.com/office/officeart/2005/8/layout/orgChart1"/>
    <dgm:cxn modelId="{BBDDBF28-5D1F-405B-9400-A54F0DC58595}" type="presParOf" srcId="{E2ED476A-5A2A-4B83-908F-5F2000A5D132}" destId="{82F3499F-9853-48B4-BC4B-E5D1C04DF984}" srcOrd="2" destOrd="0" presId="urn:microsoft.com/office/officeart/2005/8/layout/orgChart1"/>
    <dgm:cxn modelId="{81F39A10-F61A-40F5-A7DA-10512D4953C7}" type="presParOf" srcId="{FC01207A-1514-425F-B219-4BEB8CBCF2C7}" destId="{C6DAC726-66D8-43F4-A50A-A0431997483F}" srcOrd="2" destOrd="0" presId="urn:microsoft.com/office/officeart/2005/8/layout/orgChart1"/>
    <dgm:cxn modelId="{663EE1D7-D08D-4037-9D5A-916DECD936F9}" type="presParOf" srcId="{FC01207A-1514-425F-B219-4BEB8CBCF2C7}" destId="{5EBDF5CF-3CF1-4034-BB0B-4A7CAA0B2464}" srcOrd="3" destOrd="0" presId="urn:microsoft.com/office/officeart/2005/8/layout/orgChart1"/>
    <dgm:cxn modelId="{EB48E936-876F-475D-84A2-641D32B631E5}" type="presParOf" srcId="{5EBDF5CF-3CF1-4034-BB0B-4A7CAA0B2464}" destId="{BBC68430-DB53-477E-9C11-5F37D41530F5}" srcOrd="0" destOrd="0" presId="urn:microsoft.com/office/officeart/2005/8/layout/orgChart1"/>
    <dgm:cxn modelId="{2A741530-74A7-406F-AB69-015F1CA44801}" type="presParOf" srcId="{BBC68430-DB53-477E-9C11-5F37D41530F5}" destId="{5ED985C5-8A55-4164-99EF-99857A20E6CF}" srcOrd="0" destOrd="0" presId="urn:microsoft.com/office/officeart/2005/8/layout/orgChart1"/>
    <dgm:cxn modelId="{72A24FC9-5588-4BAD-922F-35F74EECB612}" type="presParOf" srcId="{BBC68430-DB53-477E-9C11-5F37D41530F5}" destId="{72A92667-795B-416D-A824-9DAFABC336B3}" srcOrd="1" destOrd="0" presId="urn:microsoft.com/office/officeart/2005/8/layout/orgChart1"/>
    <dgm:cxn modelId="{72250702-D413-4B96-A39F-7464BF24A793}" type="presParOf" srcId="{5EBDF5CF-3CF1-4034-BB0B-4A7CAA0B2464}" destId="{22AEA496-B5DB-451B-A54E-CED71B97C31D}" srcOrd="1" destOrd="0" presId="urn:microsoft.com/office/officeart/2005/8/layout/orgChart1"/>
    <dgm:cxn modelId="{BDDCD116-9415-439A-951B-74C475195C0C}" type="presParOf" srcId="{5EBDF5CF-3CF1-4034-BB0B-4A7CAA0B2464}" destId="{9ED99727-F8B1-4720-9F1C-3C530AE592FF}" srcOrd="2" destOrd="0" presId="urn:microsoft.com/office/officeart/2005/8/layout/orgChart1"/>
    <dgm:cxn modelId="{504C8FC8-2648-4F63-BB6E-A24ED14578CF}" type="presParOf" srcId="{FC01207A-1514-425F-B219-4BEB8CBCF2C7}" destId="{FE2C8A37-0EB7-4D45-980C-C3C341E84614}" srcOrd="4" destOrd="0" presId="urn:microsoft.com/office/officeart/2005/8/layout/orgChart1"/>
    <dgm:cxn modelId="{8DB19D2C-0DD4-4534-9038-3B1197914C62}" type="presParOf" srcId="{FC01207A-1514-425F-B219-4BEB8CBCF2C7}" destId="{66A6B189-A125-4844-BC3D-4762FD877A3A}" srcOrd="5" destOrd="0" presId="urn:microsoft.com/office/officeart/2005/8/layout/orgChart1"/>
    <dgm:cxn modelId="{3678512A-2A84-452F-9EF3-F11D8716FE68}" type="presParOf" srcId="{66A6B189-A125-4844-BC3D-4762FD877A3A}" destId="{99A19652-7CA4-4EF9-8DDC-66E3BD9C66F8}" srcOrd="0" destOrd="0" presId="urn:microsoft.com/office/officeart/2005/8/layout/orgChart1"/>
    <dgm:cxn modelId="{FAE840D1-00F9-4A1B-96DF-E8D895321BFA}" type="presParOf" srcId="{99A19652-7CA4-4EF9-8DDC-66E3BD9C66F8}" destId="{047482A4-4774-4957-BEF9-6529C8731D6F}" srcOrd="0" destOrd="0" presId="urn:microsoft.com/office/officeart/2005/8/layout/orgChart1"/>
    <dgm:cxn modelId="{CCF27881-6AEA-4375-8A90-3005F79FC792}" type="presParOf" srcId="{99A19652-7CA4-4EF9-8DDC-66E3BD9C66F8}" destId="{92F009F9-870D-413E-B207-5AAA3BFDFE33}" srcOrd="1" destOrd="0" presId="urn:microsoft.com/office/officeart/2005/8/layout/orgChart1"/>
    <dgm:cxn modelId="{6BE07B14-0FFD-4FBE-935E-C7BACC625115}" type="presParOf" srcId="{66A6B189-A125-4844-BC3D-4762FD877A3A}" destId="{895C1325-D527-416F-9AE0-555C30A0FBD1}" srcOrd="1" destOrd="0" presId="urn:microsoft.com/office/officeart/2005/8/layout/orgChart1"/>
    <dgm:cxn modelId="{CCA9DF96-D7B2-4635-9DDB-7DF361E30E6C}" type="presParOf" srcId="{66A6B189-A125-4844-BC3D-4762FD877A3A}" destId="{2BB92186-EABB-4B6F-A996-AB331D5D9450}" srcOrd="2" destOrd="0" presId="urn:microsoft.com/office/officeart/2005/8/layout/orgChart1"/>
    <dgm:cxn modelId="{6002A8BD-1CCC-4E2B-954E-A432768BC266}" type="presParOf" srcId="{5B96818A-0B06-4C67-A3B3-FFBC897E36CE}" destId="{264376EA-DD1E-441E-B20C-A40B98A045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90AD91-D42D-4953-95B7-17594326F3F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9E85B6-2B8E-409D-9ACE-6CB273AAA116}">
      <dgm:prSet phldrT="[Text]"/>
      <dgm:spPr/>
      <dgm:t>
        <a:bodyPr/>
        <a:lstStyle/>
        <a:p>
          <a:r>
            <a:rPr lang="en-IN" dirty="0"/>
            <a:t>Classification</a:t>
          </a:r>
        </a:p>
      </dgm:t>
    </dgm:pt>
    <dgm:pt modelId="{1192378B-8CF5-4C06-8A32-C0D655FADC1A}" type="parTrans" cxnId="{5F4B0CBE-250C-4F5E-B31A-0B148619A4E9}">
      <dgm:prSet/>
      <dgm:spPr/>
      <dgm:t>
        <a:bodyPr/>
        <a:lstStyle/>
        <a:p>
          <a:endParaRPr lang="en-IN"/>
        </a:p>
      </dgm:t>
    </dgm:pt>
    <dgm:pt modelId="{3D941045-CCA9-4B07-BECE-2652E321502E}" type="sibTrans" cxnId="{5F4B0CBE-250C-4F5E-B31A-0B148619A4E9}">
      <dgm:prSet/>
      <dgm:spPr/>
      <dgm:t>
        <a:bodyPr/>
        <a:lstStyle/>
        <a:p>
          <a:endParaRPr lang="en-IN"/>
        </a:p>
      </dgm:t>
    </dgm:pt>
    <dgm:pt modelId="{F5764AB9-F74E-4BF7-9BAC-7097401CAB09}">
      <dgm:prSet phldrT="[Text]"/>
      <dgm:spPr/>
      <dgm:t>
        <a:bodyPr/>
        <a:lstStyle/>
        <a:p>
          <a:r>
            <a:rPr lang="en-IN" dirty="0"/>
            <a:t>Data Set – 1 cluster</a:t>
          </a:r>
        </a:p>
      </dgm:t>
    </dgm:pt>
    <dgm:pt modelId="{6EC1DC09-AADF-4E85-8AC8-AC6631938314}" type="parTrans" cxnId="{89B10D01-BFA0-49BE-81BF-F22EB3FBF878}">
      <dgm:prSet/>
      <dgm:spPr/>
      <dgm:t>
        <a:bodyPr/>
        <a:lstStyle/>
        <a:p>
          <a:endParaRPr lang="en-IN"/>
        </a:p>
      </dgm:t>
    </dgm:pt>
    <dgm:pt modelId="{563FA689-C91F-4E51-A7EB-19364AC7A31E}" type="sibTrans" cxnId="{89B10D01-BFA0-49BE-81BF-F22EB3FBF878}">
      <dgm:prSet/>
      <dgm:spPr/>
      <dgm:t>
        <a:bodyPr/>
        <a:lstStyle/>
        <a:p>
          <a:endParaRPr lang="en-IN"/>
        </a:p>
      </dgm:t>
    </dgm:pt>
    <dgm:pt modelId="{E8378B61-3841-4864-998E-1C57B2E0C4EB}">
      <dgm:prSet phldrT="[Text]"/>
      <dgm:spPr>
        <a:solidFill>
          <a:srgbClr val="92D050"/>
        </a:solidFill>
      </dgm:spPr>
      <dgm:t>
        <a:bodyPr/>
        <a:lstStyle/>
        <a:p>
          <a:r>
            <a:rPr lang="en-IN" dirty="0"/>
            <a:t>Data Set – Multiple Clusters (Clustering Algorithm)</a:t>
          </a:r>
        </a:p>
      </dgm:t>
    </dgm:pt>
    <dgm:pt modelId="{DC2C9550-D10B-4DE5-BB00-7CB15D0EFE11}" type="parTrans" cxnId="{3AB751C0-CDD7-4886-97F6-42A82FE06E57}">
      <dgm:prSet/>
      <dgm:spPr/>
      <dgm:t>
        <a:bodyPr/>
        <a:lstStyle/>
        <a:p>
          <a:endParaRPr lang="en-IN"/>
        </a:p>
      </dgm:t>
    </dgm:pt>
    <dgm:pt modelId="{306C86DD-B5BB-4403-84AB-42195AD3F2B9}" type="sibTrans" cxnId="{3AB751C0-CDD7-4886-97F6-42A82FE06E57}">
      <dgm:prSet/>
      <dgm:spPr/>
      <dgm:t>
        <a:bodyPr/>
        <a:lstStyle/>
        <a:p>
          <a:endParaRPr lang="en-IN"/>
        </a:p>
      </dgm:t>
    </dgm:pt>
    <dgm:pt modelId="{627D9D06-77C4-4C5B-A6DF-1DC2C31C44CF}">
      <dgm:prSet phldrT="[Text]"/>
      <dgm:spPr/>
      <dgm:t>
        <a:bodyPr/>
        <a:lstStyle/>
        <a:p>
          <a:r>
            <a:rPr lang="en-IN" dirty="0"/>
            <a:t>Data Set – Multiple Clusters (Rule Based Cohorts)</a:t>
          </a:r>
        </a:p>
      </dgm:t>
    </dgm:pt>
    <dgm:pt modelId="{311D9BC2-1B03-4123-B811-F38EE990B77F}" type="parTrans" cxnId="{BF11BB66-4BD1-4B47-9BBD-4E1878FB0670}">
      <dgm:prSet/>
      <dgm:spPr/>
      <dgm:t>
        <a:bodyPr/>
        <a:lstStyle/>
        <a:p>
          <a:endParaRPr lang="en-IN"/>
        </a:p>
      </dgm:t>
    </dgm:pt>
    <dgm:pt modelId="{BCD17CA7-692D-497B-87D6-009550D08C33}" type="sibTrans" cxnId="{BF11BB66-4BD1-4B47-9BBD-4E1878FB0670}">
      <dgm:prSet/>
      <dgm:spPr/>
      <dgm:t>
        <a:bodyPr/>
        <a:lstStyle/>
        <a:p>
          <a:endParaRPr lang="en-IN"/>
        </a:p>
      </dgm:t>
    </dgm:pt>
    <dgm:pt modelId="{9C95DC1F-14DD-4CBD-A7AB-32336AFEB038}" type="pres">
      <dgm:prSet presAssocID="{C390AD91-D42D-4953-95B7-17594326F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96818A-0B06-4C67-A3B3-FFBC897E36CE}" type="pres">
      <dgm:prSet presAssocID="{F69E85B6-2B8E-409D-9ACE-6CB273AAA116}" presName="hierRoot1" presStyleCnt="0">
        <dgm:presLayoutVars>
          <dgm:hierBranch val="init"/>
        </dgm:presLayoutVars>
      </dgm:prSet>
      <dgm:spPr/>
    </dgm:pt>
    <dgm:pt modelId="{F3BED171-2394-4681-BE35-67BAD80231B4}" type="pres">
      <dgm:prSet presAssocID="{F69E85B6-2B8E-409D-9ACE-6CB273AAA116}" presName="rootComposite1" presStyleCnt="0"/>
      <dgm:spPr/>
    </dgm:pt>
    <dgm:pt modelId="{0EF37E8E-F2B2-45C5-AB2A-DCAC06C7A9A2}" type="pres">
      <dgm:prSet presAssocID="{F69E85B6-2B8E-409D-9ACE-6CB273AAA116}" presName="rootText1" presStyleLbl="node0" presStyleIdx="0" presStyleCnt="1">
        <dgm:presLayoutVars>
          <dgm:chPref val="3"/>
        </dgm:presLayoutVars>
      </dgm:prSet>
      <dgm:spPr/>
    </dgm:pt>
    <dgm:pt modelId="{3881325F-CDDB-4102-BA66-99AAE2F61CD0}" type="pres">
      <dgm:prSet presAssocID="{F69E85B6-2B8E-409D-9ACE-6CB273AAA116}" presName="rootConnector1" presStyleLbl="node1" presStyleIdx="0" presStyleCnt="0"/>
      <dgm:spPr/>
    </dgm:pt>
    <dgm:pt modelId="{FC01207A-1514-425F-B219-4BEB8CBCF2C7}" type="pres">
      <dgm:prSet presAssocID="{F69E85B6-2B8E-409D-9ACE-6CB273AAA116}" presName="hierChild2" presStyleCnt="0"/>
      <dgm:spPr/>
    </dgm:pt>
    <dgm:pt modelId="{DC01409C-F860-4BA3-BC4A-7233515FFFA6}" type="pres">
      <dgm:prSet presAssocID="{6EC1DC09-AADF-4E85-8AC8-AC6631938314}" presName="Name37" presStyleLbl="parChTrans1D2" presStyleIdx="0" presStyleCnt="3"/>
      <dgm:spPr/>
    </dgm:pt>
    <dgm:pt modelId="{E2ED476A-5A2A-4B83-908F-5F2000A5D132}" type="pres">
      <dgm:prSet presAssocID="{F5764AB9-F74E-4BF7-9BAC-7097401CAB09}" presName="hierRoot2" presStyleCnt="0">
        <dgm:presLayoutVars>
          <dgm:hierBranch val="init"/>
        </dgm:presLayoutVars>
      </dgm:prSet>
      <dgm:spPr/>
    </dgm:pt>
    <dgm:pt modelId="{D0901612-D082-4BFD-9AAF-D8D096255ED0}" type="pres">
      <dgm:prSet presAssocID="{F5764AB9-F74E-4BF7-9BAC-7097401CAB09}" presName="rootComposite" presStyleCnt="0"/>
      <dgm:spPr/>
    </dgm:pt>
    <dgm:pt modelId="{6F74E946-E627-4965-A282-B07106AA6D5C}" type="pres">
      <dgm:prSet presAssocID="{F5764AB9-F74E-4BF7-9BAC-7097401CAB09}" presName="rootText" presStyleLbl="node2" presStyleIdx="0" presStyleCnt="3">
        <dgm:presLayoutVars>
          <dgm:chPref val="3"/>
        </dgm:presLayoutVars>
      </dgm:prSet>
      <dgm:spPr/>
    </dgm:pt>
    <dgm:pt modelId="{91AEC72D-53B4-42D2-AF15-A319CB4F464C}" type="pres">
      <dgm:prSet presAssocID="{F5764AB9-F74E-4BF7-9BAC-7097401CAB09}" presName="rootConnector" presStyleLbl="node2" presStyleIdx="0" presStyleCnt="3"/>
      <dgm:spPr/>
    </dgm:pt>
    <dgm:pt modelId="{AE17127E-34B4-4F2E-AA23-2F6210DECAA2}" type="pres">
      <dgm:prSet presAssocID="{F5764AB9-F74E-4BF7-9BAC-7097401CAB09}" presName="hierChild4" presStyleCnt="0"/>
      <dgm:spPr/>
    </dgm:pt>
    <dgm:pt modelId="{82F3499F-9853-48B4-BC4B-E5D1C04DF984}" type="pres">
      <dgm:prSet presAssocID="{F5764AB9-F74E-4BF7-9BAC-7097401CAB09}" presName="hierChild5" presStyleCnt="0"/>
      <dgm:spPr/>
    </dgm:pt>
    <dgm:pt modelId="{C6DAC726-66D8-43F4-A50A-A0431997483F}" type="pres">
      <dgm:prSet presAssocID="{DC2C9550-D10B-4DE5-BB00-7CB15D0EFE11}" presName="Name37" presStyleLbl="parChTrans1D2" presStyleIdx="1" presStyleCnt="3"/>
      <dgm:spPr/>
    </dgm:pt>
    <dgm:pt modelId="{5EBDF5CF-3CF1-4034-BB0B-4A7CAA0B2464}" type="pres">
      <dgm:prSet presAssocID="{E8378B61-3841-4864-998E-1C57B2E0C4EB}" presName="hierRoot2" presStyleCnt="0">
        <dgm:presLayoutVars>
          <dgm:hierBranch val="init"/>
        </dgm:presLayoutVars>
      </dgm:prSet>
      <dgm:spPr/>
    </dgm:pt>
    <dgm:pt modelId="{BBC68430-DB53-477E-9C11-5F37D41530F5}" type="pres">
      <dgm:prSet presAssocID="{E8378B61-3841-4864-998E-1C57B2E0C4EB}" presName="rootComposite" presStyleCnt="0"/>
      <dgm:spPr/>
    </dgm:pt>
    <dgm:pt modelId="{5ED985C5-8A55-4164-99EF-99857A20E6CF}" type="pres">
      <dgm:prSet presAssocID="{E8378B61-3841-4864-998E-1C57B2E0C4EB}" presName="rootText" presStyleLbl="node2" presStyleIdx="1" presStyleCnt="3">
        <dgm:presLayoutVars>
          <dgm:chPref val="3"/>
        </dgm:presLayoutVars>
      </dgm:prSet>
      <dgm:spPr/>
    </dgm:pt>
    <dgm:pt modelId="{72A92667-795B-416D-A824-9DAFABC336B3}" type="pres">
      <dgm:prSet presAssocID="{E8378B61-3841-4864-998E-1C57B2E0C4EB}" presName="rootConnector" presStyleLbl="node2" presStyleIdx="1" presStyleCnt="3"/>
      <dgm:spPr/>
    </dgm:pt>
    <dgm:pt modelId="{22AEA496-B5DB-451B-A54E-CED71B97C31D}" type="pres">
      <dgm:prSet presAssocID="{E8378B61-3841-4864-998E-1C57B2E0C4EB}" presName="hierChild4" presStyleCnt="0"/>
      <dgm:spPr/>
    </dgm:pt>
    <dgm:pt modelId="{9ED99727-F8B1-4720-9F1C-3C530AE592FF}" type="pres">
      <dgm:prSet presAssocID="{E8378B61-3841-4864-998E-1C57B2E0C4EB}" presName="hierChild5" presStyleCnt="0"/>
      <dgm:spPr/>
    </dgm:pt>
    <dgm:pt modelId="{FE2C8A37-0EB7-4D45-980C-C3C341E84614}" type="pres">
      <dgm:prSet presAssocID="{311D9BC2-1B03-4123-B811-F38EE990B77F}" presName="Name37" presStyleLbl="parChTrans1D2" presStyleIdx="2" presStyleCnt="3"/>
      <dgm:spPr/>
    </dgm:pt>
    <dgm:pt modelId="{66A6B189-A125-4844-BC3D-4762FD877A3A}" type="pres">
      <dgm:prSet presAssocID="{627D9D06-77C4-4C5B-A6DF-1DC2C31C44CF}" presName="hierRoot2" presStyleCnt="0">
        <dgm:presLayoutVars>
          <dgm:hierBranch val="init"/>
        </dgm:presLayoutVars>
      </dgm:prSet>
      <dgm:spPr/>
    </dgm:pt>
    <dgm:pt modelId="{99A19652-7CA4-4EF9-8DDC-66E3BD9C66F8}" type="pres">
      <dgm:prSet presAssocID="{627D9D06-77C4-4C5B-A6DF-1DC2C31C44CF}" presName="rootComposite" presStyleCnt="0"/>
      <dgm:spPr/>
    </dgm:pt>
    <dgm:pt modelId="{047482A4-4774-4957-BEF9-6529C8731D6F}" type="pres">
      <dgm:prSet presAssocID="{627D9D06-77C4-4C5B-A6DF-1DC2C31C44CF}" presName="rootText" presStyleLbl="node2" presStyleIdx="2" presStyleCnt="3">
        <dgm:presLayoutVars>
          <dgm:chPref val="3"/>
        </dgm:presLayoutVars>
      </dgm:prSet>
      <dgm:spPr/>
    </dgm:pt>
    <dgm:pt modelId="{92F009F9-870D-413E-B207-5AAA3BFDFE33}" type="pres">
      <dgm:prSet presAssocID="{627D9D06-77C4-4C5B-A6DF-1DC2C31C44CF}" presName="rootConnector" presStyleLbl="node2" presStyleIdx="2" presStyleCnt="3"/>
      <dgm:spPr/>
    </dgm:pt>
    <dgm:pt modelId="{895C1325-D527-416F-9AE0-555C30A0FBD1}" type="pres">
      <dgm:prSet presAssocID="{627D9D06-77C4-4C5B-A6DF-1DC2C31C44CF}" presName="hierChild4" presStyleCnt="0"/>
      <dgm:spPr/>
    </dgm:pt>
    <dgm:pt modelId="{2BB92186-EABB-4B6F-A996-AB331D5D9450}" type="pres">
      <dgm:prSet presAssocID="{627D9D06-77C4-4C5B-A6DF-1DC2C31C44CF}" presName="hierChild5" presStyleCnt="0"/>
      <dgm:spPr/>
    </dgm:pt>
    <dgm:pt modelId="{264376EA-DD1E-441E-B20C-A40B98A04534}" type="pres">
      <dgm:prSet presAssocID="{F69E85B6-2B8E-409D-9ACE-6CB273AAA116}" presName="hierChild3" presStyleCnt="0"/>
      <dgm:spPr/>
    </dgm:pt>
  </dgm:ptLst>
  <dgm:cxnLst>
    <dgm:cxn modelId="{89B10D01-BFA0-49BE-81BF-F22EB3FBF878}" srcId="{F69E85B6-2B8E-409D-9ACE-6CB273AAA116}" destId="{F5764AB9-F74E-4BF7-9BAC-7097401CAB09}" srcOrd="0" destOrd="0" parTransId="{6EC1DC09-AADF-4E85-8AC8-AC6631938314}" sibTransId="{563FA689-C91F-4E51-A7EB-19364AC7A31E}"/>
    <dgm:cxn modelId="{B7BFC916-BA2C-4EB5-A11E-62BA833B9668}" type="presOf" srcId="{311D9BC2-1B03-4123-B811-F38EE990B77F}" destId="{FE2C8A37-0EB7-4D45-980C-C3C341E84614}" srcOrd="0" destOrd="0" presId="urn:microsoft.com/office/officeart/2005/8/layout/orgChart1"/>
    <dgm:cxn modelId="{8CF8F02C-3620-4DEA-AD63-47646D2115F2}" type="presOf" srcId="{F69E85B6-2B8E-409D-9ACE-6CB273AAA116}" destId="{3881325F-CDDB-4102-BA66-99AAE2F61CD0}" srcOrd="1" destOrd="0" presId="urn:microsoft.com/office/officeart/2005/8/layout/orgChart1"/>
    <dgm:cxn modelId="{D0AD8C2E-EFE5-43E6-A757-FCA31C073131}" type="presOf" srcId="{E8378B61-3841-4864-998E-1C57B2E0C4EB}" destId="{5ED985C5-8A55-4164-99EF-99857A20E6CF}" srcOrd="0" destOrd="0" presId="urn:microsoft.com/office/officeart/2005/8/layout/orgChart1"/>
    <dgm:cxn modelId="{4229362F-C933-4FFA-B503-29AEB950D2C3}" type="presOf" srcId="{DC2C9550-D10B-4DE5-BB00-7CB15D0EFE11}" destId="{C6DAC726-66D8-43F4-A50A-A0431997483F}" srcOrd="0" destOrd="0" presId="urn:microsoft.com/office/officeart/2005/8/layout/orgChart1"/>
    <dgm:cxn modelId="{FEF20035-FCCB-429B-8A3E-FB0CCC17820A}" type="presOf" srcId="{E8378B61-3841-4864-998E-1C57B2E0C4EB}" destId="{72A92667-795B-416D-A824-9DAFABC336B3}" srcOrd="1" destOrd="0" presId="urn:microsoft.com/office/officeart/2005/8/layout/orgChart1"/>
    <dgm:cxn modelId="{BF11BB66-4BD1-4B47-9BBD-4E1878FB0670}" srcId="{F69E85B6-2B8E-409D-9ACE-6CB273AAA116}" destId="{627D9D06-77C4-4C5B-A6DF-1DC2C31C44CF}" srcOrd="2" destOrd="0" parTransId="{311D9BC2-1B03-4123-B811-F38EE990B77F}" sibTransId="{BCD17CA7-692D-497B-87D6-009550D08C33}"/>
    <dgm:cxn modelId="{0D51E746-EFFA-4880-BEC2-1D866DF7C1AE}" type="presOf" srcId="{6EC1DC09-AADF-4E85-8AC8-AC6631938314}" destId="{DC01409C-F860-4BA3-BC4A-7233515FFFA6}" srcOrd="0" destOrd="0" presId="urn:microsoft.com/office/officeart/2005/8/layout/orgChart1"/>
    <dgm:cxn modelId="{59F43C70-D53E-4F00-B1C5-67CF98DA5F0D}" type="presOf" srcId="{F5764AB9-F74E-4BF7-9BAC-7097401CAB09}" destId="{91AEC72D-53B4-42D2-AF15-A319CB4F464C}" srcOrd="1" destOrd="0" presId="urn:microsoft.com/office/officeart/2005/8/layout/orgChart1"/>
    <dgm:cxn modelId="{7F98287D-11BE-4D45-9100-F114BA1EE881}" type="presOf" srcId="{627D9D06-77C4-4C5B-A6DF-1DC2C31C44CF}" destId="{047482A4-4774-4957-BEF9-6529C8731D6F}" srcOrd="0" destOrd="0" presId="urn:microsoft.com/office/officeart/2005/8/layout/orgChart1"/>
    <dgm:cxn modelId="{164997A2-EFED-43D9-9F15-F5C665C8CCE8}" type="presOf" srcId="{627D9D06-77C4-4C5B-A6DF-1DC2C31C44CF}" destId="{92F009F9-870D-413E-B207-5AAA3BFDFE33}" srcOrd="1" destOrd="0" presId="urn:microsoft.com/office/officeart/2005/8/layout/orgChart1"/>
    <dgm:cxn modelId="{5F4B0CBE-250C-4F5E-B31A-0B148619A4E9}" srcId="{C390AD91-D42D-4953-95B7-17594326F3F7}" destId="{F69E85B6-2B8E-409D-9ACE-6CB273AAA116}" srcOrd="0" destOrd="0" parTransId="{1192378B-8CF5-4C06-8A32-C0D655FADC1A}" sibTransId="{3D941045-CCA9-4B07-BECE-2652E321502E}"/>
    <dgm:cxn modelId="{3AB751C0-CDD7-4886-97F6-42A82FE06E57}" srcId="{F69E85B6-2B8E-409D-9ACE-6CB273AAA116}" destId="{E8378B61-3841-4864-998E-1C57B2E0C4EB}" srcOrd="1" destOrd="0" parTransId="{DC2C9550-D10B-4DE5-BB00-7CB15D0EFE11}" sibTransId="{306C86DD-B5BB-4403-84AB-42195AD3F2B9}"/>
    <dgm:cxn modelId="{772935C8-BF12-4883-A7EE-0CC7E2075D29}" type="presOf" srcId="{F5764AB9-F74E-4BF7-9BAC-7097401CAB09}" destId="{6F74E946-E627-4965-A282-B07106AA6D5C}" srcOrd="0" destOrd="0" presId="urn:microsoft.com/office/officeart/2005/8/layout/orgChart1"/>
    <dgm:cxn modelId="{E50B20C9-8B72-43B9-A283-01715D1639A3}" type="presOf" srcId="{F69E85B6-2B8E-409D-9ACE-6CB273AAA116}" destId="{0EF37E8E-F2B2-45C5-AB2A-DCAC06C7A9A2}" srcOrd="0" destOrd="0" presId="urn:microsoft.com/office/officeart/2005/8/layout/orgChart1"/>
    <dgm:cxn modelId="{2B0254DD-DDD2-419A-A46B-EEA2C5B3D530}" type="presOf" srcId="{C390AD91-D42D-4953-95B7-17594326F3F7}" destId="{9C95DC1F-14DD-4CBD-A7AB-32336AFEB038}" srcOrd="0" destOrd="0" presId="urn:microsoft.com/office/officeart/2005/8/layout/orgChart1"/>
    <dgm:cxn modelId="{EA460224-9402-45AF-B23F-A8B4CEA715B3}" type="presParOf" srcId="{9C95DC1F-14DD-4CBD-A7AB-32336AFEB038}" destId="{5B96818A-0B06-4C67-A3B3-FFBC897E36CE}" srcOrd="0" destOrd="0" presId="urn:microsoft.com/office/officeart/2005/8/layout/orgChart1"/>
    <dgm:cxn modelId="{70B8C8F1-7E00-47A2-9F1A-D4A7050F4D38}" type="presParOf" srcId="{5B96818A-0B06-4C67-A3B3-FFBC897E36CE}" destId="{F3BED171-2394-4681-BE35-67BAD80231B4}" srcOrd="0" destOrd="0" presId="urn:microsoft.com/office/officeart/2005/8/layout/orgChart1"/>
    <dgm:cxn modelId="{CEFF4E28-8AF5-4D25-94F1-2D24E390F605}" type="presParOf" srcId="{F3BED171-2394-4681-BE35-67BAD80231B4}" destId="{0EF37E8E-F2B2-45C5-AB2A-DCAC06C7A9A2}" srcOrd="0" destOrd="0" presId="urn:microsoft.com/office/officeart/2005/8/layout/orgChart1"/>
    <dgm:cxn modelId="{B4537267-0B2C-4B79-A35A-40F88C892F10}" type="presParOf" srcId="{F3BED171-2394-4681-BE35-67BAD80231B4}" destId="{3881325F-CDDB-4102-BA66-99AAE2F61CD0}" srcOrd="1" destOrd="0" presId="urn:microsoft.com/office/officeart/2005/8/layout/orgChart1"/>
    <dgm:cxn modelId="{DBC9D3C2-F7D8-4C4A-8809-8F36973DCFC6}" type="presParOf" srcId="{5B96818A-0B06-4C67-A3B3-FFBC897E36CE}" destId="{FC01207A-1514-425F-B219-4BEB8CBCF2C7}" srcOrd="1" destOrd="0" presId="urn:microsoft.com/office/officeart/2005/8/layout/orgChart1"/>
    <dgm:cxn modelId="{067BF118-F471-4CCE-967D-CF9CE9904150}" type="presParOf" srcId="{FC01207A-1514-425F-B219-4BEB8CBCF2C7}" destId="{DC01409C-F860-4BA3-BC4A-7233515FFFA6}" srcOrd="0" destOrd="0" presId="urn:microsoft.com/office/officeart/2005/8/layout/orgChart1"/>
    <dgm:cxn modelId="{1CBE6823-BB87-497C-ABC5-7BE7B92D2BC6}" type="presParOf" srcId="{FC01207A-1514-425F-B219-4BEB8CBCF2C7}" destId="{E2ED476A-5A2A-4B83-908F-5F2000A5D132}" srcOrd="1" destOrd="0" presId="urn:microsoft.com/office/officeart/2005/8/layout/orgChart1"/>
    <dgm:cxn modelId="{1E6FC304-95F5-4FFC-A764-05DEDC4B5AF1}" type="presParOf" srcId="{E2ED476A-5A2A-4B83-908F-5F2000A5D132}" destId="{D0901612-D082-4BFD-9AAF-D8D096255ED0}" srcOrd="0" destOrd="0" presId="urn:microsoft.com/office/officeart/2005/8/layout/orgChart1"/>
    <dgm:cxn modelId="{72E0773F-C6D8-4170-893E-B087F1D2F417}" type="presParOf" srcId="{D0901612-D082-4BFD-9AAF-D8D096255ED0}" destId="{6F74E946-E627-4965-A282-B07106AA6D5C}" srcOrd="0" destOrd="0" presId="urn:microsoft.com/office/officeart/2005/8/layout/orgChart1"/>
    <dgm:cxn modelId="{DCD62C0B-B94E-407C-8B3B-1F05F338C70D}" type="presParOf" srcId="{D0901612-D082-4BFD-9AAF-D8D096255ED0}" destId="{91AEC72D-53B4-42D2-AF15-A319CB4F464C}" srcOrd="1" destOrd="0" presId="urn:microsoft.com/office/officeart/2005/8/layout/orgChart1"/>
    <dgm:cxn modelId="{EA097634-6785-49DC-AE48-7A846264F405}" type="presParOf" srcId="{E2ED476A-5A2A-4B83-908F-5F2000A5D132}" destId="{AE17127E-34B4-4F2E-AA23-2F6210DECAA2}" srcOrd="1" destOrd="0" presId="urn:microsoft.com/office/officeart/2005/8/layout/orgChart1"/>
    <dgm:cxn modelId="{2E694CF1-602A-4764-A741-B8D1EA2EF623}" type="presParOf" srcId="{E2ED476A-5A2A-4B83-908F-5F2000A5D132}" destId="{82F3499F-9853-48B4-BC4B-E5D1C04DF984}" srcOrd="2" destOrd="0" presId="urn:microsoft.com/office/officeart/2005/8/layout/orgChart1"/>
    <dgm:cxn modelId="{427B8C25-201C-47A7-ADF0-BB06D4C71D2E}" type="presParOf" srcId="{FC01207A-1514-425F-B219-4BEB8CBCF2C7}" destId="{C6DAC726-66D8-43F4-A50A-A0431997483F}" srcOrd="2" destOrd="0" presId="urn:microsoft.com/office/officeart/2005/8/layout/orgChart1"/>
    <dgm:cxn modelId="{1CE23806-E31D-4073-B56F-29E56B32C352}" type="presParOf" srcId="{FC01207A-1514-425F-B219-4BEB8CBCF2C7}" destId="{5EBDF5CF-3CF1-4034-BB0B-4A7CAA0B2464}" srcOrd="3" destOrd="0" presId="urn:microsoft.com/office/officeart/2005/8/layout/orgChart1"/>
    <dgm:cxn modelId="{277BA95A-610C-4B3B-B304-3273B0D6F040}" type="presParOf" srcId="{5EBDF5CF-3CF1-4034-BB0B-4A7CAA0B2464}" destId="{BBC68430-DB53-477E-9C11-5F37D41530F5}" srcOrd="0" destOrd="0" presId="urn:microsoft.com/office/officeart/2005/8/layout/orgChart1"/>
    <dgm:cxn modelId="{2B73188B-1EF5-4E24-99B5-B67A9283E56A}" type="presParOf" srcId="{BBC68430-DB53-477E-9C11-5F37D41530F5}" destId="{5ED985C5-8A55-4164-99EF-99857A20E6CF}" srcOrd="0" destOrd="0" presId="urn:microsoft.com/office/officeart/2005/8/layout/orgChart1"/>
    <dgm:cxn modelId="{3717EEF6-9C53-4E1F-A776-CCA6AC60A3DA}" type="presParOf" srcId="{BBC68430-DB53-477E-9C11-5F37D41530F5}" destId="{72A92667-795B-416D-A824-9DAFABC336B3}" srcOrd="1" destOrd="0" presId="urn:microsoft.com/office/officeart/2005/8/layout/orgChart1"/>
    <dgm:cxn modelId="{A355CA4E-F2CC-4CA3-A503-FB01E7BD7FAC}" type="presParOf" srcId="{5EBDF5CF-3CF1-4034-BB0B-4A7CAA0B2464}" destId="{22AEA496-B5DB-451B-A54E-CED71B97C31D}" srcOrd="1" destOrd="0" presId="urn:microsoft.com/office/officeart/2005/8/layout/orgChart1"/>
    <dgm:cxn modelId="{5D566576-5FCA-4123-8C99-3C54F2EA90A9}" type="presParOf" srcId="{5EBDF5CF-3CF1-4034-BB0B-4A7CAA0B2464}" destId="{9ED99727-F8B1-4720-9F1C-3C530AE592FF}" srcOrd="2" destOrd="0" presId="urn:microsoft.com/office/officeart/2005/8/layout/orgChart1"/>
    <dgm:cxn modelId="{D99B3050-30F7-4612-9E1D-DD764B1337EA}" type="presParOf" srcId="{FC01207A-1514-425F-B219-4BEB8CBCF2C7}" destId="{FE2C8A37-0EB7-4D45-980C-C3C341E84614}" srcOrd="4" destOrd="0" presId="urn:microsoft.com/office/officeart/2005/8/layout/orgChart1"/>
    <dgm:cxn modelId="{5CCE6E31-1B80-456A-8F04-908EF06A49BC}" type="presParOf" srcId="{FC01207A-1514-425F-B219-4BEB8CBCF2C7}" destId="{66A6B189-A125-4844-BC3D-4762FD877A3A}" srcOrd="5" destOrd="0" presId="urn:microsoft.com/office/officeart/2005/8/layout/orgChart1"/>
    <dgm:cxn modelId="{9440913A-B192-4BD8-987D-78D9447F113F}" type="presParOf" srcId="{66A6B189-A125-4844-BC3D-4762FD877A3A}" destId="{99A19652-7CA4-4EF9-8DDC-66E3BD9C66F8}" srcOrd="0" destOrd="0" presId="urn:microsoft.com/office/officeart/2005/8/layout/orgChart1"/>
    <dgm:cxn modelId="{94083388-0E10-450E-B163-1297FF95C257}" type="presParOf" srcId="{99A19652-7CA4-4EF9-8DDC-66E3BD9C66F8}" destId="{047482A4-4774-4957-BEF9-6529C8731D6F}" srcOrd="0" destOrd="0" presId="urn:microsoft.com/office/officeart/2005/8/layout/orgChart1"/>
    <dgm:cxn modelId="{C4A13784-311A-4F8D-BFD3-045847FBF4BC}" type="presParOf" srcId="{99A19652-7CA4-4EF9-8DDC-66E3BD9C66F8}" destId="{92F009F9-870D-413E-B207-5AAA3BFDFE33}" srcOrd="1" destOrd="0" presId="urn:microsoft.com/office/officeart/2005/8/layout/orgChart1"/>
    <dgm:cxn modelId="{0B64C55A-D391-466F-B698-9BF9DDE633F2}" type="presParOf" srcId="{66A6B189-A125-4844-BC3D-4762FD877A3A}" destId="{895C1325-D527-416F-9AE0-555C30A0FBD1}" srcOrd="1" destOrd="0" presId="urn:microsoft.com/office/officeart/2005/8/layout/orgChart1"/>
    <dgm:cxn modelId="{B4DB959D-DE42-473E-8005-C29E4DAD329D}" type="presParOf" srcId="{66A6B189-A125-4844-BC3D-4762FD877A3A}" destId="{2BB92186-EABB-4B6F-A996-AB331D5D9450}" srcOrd="2" destOrd="0" presId="urn:microsoft.com/office/officeart/2005/8/layout/orgChart1"/>
    <dgm:cxn modelId="{2A26C7F2-48DB-4348-BDF5-4CF27405E641}" type="presParOf" srcId="{5B96818A-0B06-4C67-A3B3-FFBC897E36CE}" destId="{264376EA-DD1E-441E-B20C-A40B98A045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90AD91-D42D-4953-95B7-17594326F3F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9E85B6-2B8E-409D-9ACE-6CB273AAA116}">
      <dgm:prSet phldrT="[Text]"/>
      <dgm:spPr/>
      <dgm:t>
        <a:bodyPr/>
        <a:lstStyle/>
        <a:p>
          <a:r>
            <a:rPr lang="en-IN" dirty="0"/>
            <a:t>Classification</a:t>
          </a:r>
        </a:p>
      </dgm:t>
    </dgm:pt>
    <dgm:pt modelId="{1192378B-8CF5-4C06-8A32-C0D655FADC1A}" type="parTrans" cxnId="{5F4B0CBE-250C-4F5E-B31A-0B148619A4E9}">
      <dgm:prSet/>
      <dgm:spPr/>
      <dgm:t>
        <a:bodyPr/>
        <a:lstStyle/>
        <a:p>
          <a:endParaRPr lang="en-IN"/>
        </a:p>
      </dgm:t>
    </dgm:pt>
    <dgm:pt modelId="{3D941045-CCA9-4B07-BECE-2652E321502E}" type="sibTrans" cxnId="{5F4B0CBE-250C-4F5E-B31A-0B148619A4E9}">
      <dgm:prSet/>
      <dgm:spPr/>
      <dgm:t>
        <a:bodyPr/>
        <a:lstStyle/>
        <a:p>
          <a:endParaRPr lang="en-IN"/>
        </a:p>
      </dgm:t>
    </dgm:pt>
    <dgm:pt modelId="{F5764AB9-F74E-4BF7-9BAC-7097401CAB09}">
      <dgm:prSet phldrT="[Text]"/>
      <dgm:spPr/>
      <dgm:t>
        <a:bodyPr/>
        <a:lstStyle/>
        <a:p>
          <a:r>
            <a:rPr lang="en-IN" dirty="0"/>
            <a:t>Data Set – 1 cluster</a:t>
          </a:r>
        </a:p>
      </dgm:t>
    </dgm:pt>
    <dgm:pt modelId="{6EC1DC09-AADF-4E85-8AC8-AC6631938314}" type="parTrans" cxnId="{89B10D01-BFA0-49BE-81BF-F22EB3FBF878}">
      <dgm:prSet/>
      <dgm:spPr/>
      <dgm:t>
        <a:bodyPr/>
        <a:lstStyle/>
        <a:p>
          <a:endParaRPr lang="en-IN"/>
        </a:p>
      </dgm:t>
    </dgm:pt>
    <dgm:pt modelId="{563FA689-C91F-4E51-A7EB-19364AC7A31E}" type="sibTrans" cxnId="{89B10D01-BFA0-49BE-81BF-F22EB3FBF878}">
      <dgm:prSet/>
      <dgm:spPr/>
      <dgm:t>
        <a:bodyPr/>
        <a:lstStyle/>
        <a:p>
          <a:endParaRPr lang="en-IN"/>
        </a:p>
      </dgm:t>
    </dgm:pt>
    <dgm:pt modelId="{E8378B61-3841-4864-998E-1C57B2E0C4E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/>
            <a:t>Data Set – Multiple Clusters (Clustering Algorithm)</a:t>
          </a:r>
        </a:p>
      </dgm:t>
    </dgm:pt>
    <dgm:pt modelId="{DC2C9550-D10B-4DE5-BB00-7CB15D0EFE11}" type="parTrans" cxnId="{3AB751C0-CDD7-4886-97F6-42A82FE06E57}">
      <dgm:prSet/>
      <dgm:spPr/>
      <dgm:t>
        <a:bodyPr/>
        <a:lstStyle/>
        <a:p>
          <a:endParaRPr lang="en-IN"/>
        </a:p>
      </dgm:t>
    </dgm:pt>
    <dgm:pt modelId="{306C86DD-B5BB-4403-84AB-42195AD3F2B9}" type="sibTrans" cxnId="{3AB751C0-CDD7-4886-97F6-42A82FE06E57}">
      <dgm:prSet/>
      <dgm:spPr/>
      <dgm:t>
        <a:bodyPr/>
        <a:lstStyle/>
        <a:p>
          <a:endParaRPr lang="en-IN"/>
        </a:p>
      </dgm:t>
    </dgm:pt>
    <dgm:pt modelId="{627D9D06-77C4-4C5B-A6DF-1DC2C31C44CF}">
      <dgm:prSet phldrT="[Text]"/>
      <dgm:spPr>
        <a:solidFill>
          <a:srgbClr val="92D050"/>
        </a:solidFill>
      </dgm:spPr>
      <dgm:t>
        <a:bodyPr/>
        <a:lstStyle/>
        <a:p>
          <a:r>
            <a:rPr lang="en-IN" dirty="0"/>
            <a:t>Data Set – Multiple Clusters (Rule Based Cohorts)</a:t>
          </a:r>
        </a:p>
      </dgm:t>
    </dgm:pt>
    <dgm:pt modelId="{311D9BC2-1B03-4123-B811-F38EE990B77F}" type="parTrans" cxnId="{BF11BB66-4BD1-4B47-9BBD-4E1878FB0670}">
      <dgm:prSet/>
      <dgm:spPr/>
      <dgm:t>
        <a:bodyPr/>
        <a:lstStyle/>
        <a:p>
          <a:endParaRPr lang="en-IN"/>
        </a:p>
      </dgm:t>
    </dgm:pt>
    <dgm:pt modelId="{BCD17CA7-692D-497B-87D6-009550D08C33}" type="sibTrans" cxnId="{BF11BB66-4BD1-4B47-9BBD-4E1878FB0670}">
      <dgm:prSet/>
      <dgm:spPr/>
      <dgm:t>
        <a:bodyPr/>
        <a:lstStyle/>
        <a:p>
          <a:endParaRPr lang="en-IN"/>
        </a:p>
      </dgm:t>
    </dgm:pt>
    <dgm:pt modelId="{9C95DC1F-14DD-4CBD-A7AB-32336AFEB038}" type="pres">
      <dgm:prSet presAssocID="{C390AD91-D42D-4953-95B7-17594326F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96818A-0B06-4C67-A3B3-FFBC897E36CE}" type="pres">
      <dgm:prSet presAssocID="{F69E85B6-2B8E-409D-9ACE-6CB273AAA116}" presName="hierRoot1" presStyleCnt="0">
        <dgm:presLayoutVars>
          <dgm:hierBranch val="init"/>
        </dgm:presLayoutVars>
      </dgm:prSet>
      <dgm:spPr/>
    </dgm:pt>
    <dgm:pt modelId="{F3BED171-2394-4681-BE35-67BAD80231B4}" type="pres">
      <dgm:prSet presAssocID="{F69E85B6-2B8E-409D-9ACE-6CB273AAA116}" presName="rootComposite1" presStyleCnt="0"/>
      <dgm:spPr/>
    </dgm:pt>
    <dgm:pt modelId="{0EF37E8E-F2B2-45C5-AB2A-DCAC06C7A9A2}" type="pres">
      <dgm:prSet presAssocID="{F69E85B6-2B8E-409D-9ACE-6CB273AAA116}" presName="rootText1" presStyleLbl="node0" presStyleIdx="0" presStyleCnt="1">
        <dgm:presLayoutVars>
          <dgm:chPref val="3"/>
        </dgm:presLayoutVars>
      </dgm:prSet>
      <dgm:spPr/>
    </dgm:pt>
    <dgm:pt modelId="{3881325F-CDDB-4102-BA66-99AAE2F61CD0}" type="pres">
      <dgm:prSet presAssocID="{F69E85B6-2B8E-409D-9ACE-6CB273AAA116}" presName="rootConnector1" presStyleLbl="node1" presStyleIdx="0" presStyleCnt="0"/>
      <dgm:spPr/>
    </dgm:pt>
    <dgm:pt modelId="{FC01207A-1514-425F-B219-4BEB8CBCF2C7}" type="pres">
      <dgm:prSet presAssocID="{F69E85B6-2B8E-409D-9ACE-6CB273AAA116}" presName="hierChild2" presStyleCnt="0"/>
      <dgm:spPr/>
    </dgm:pt>
    <dgm:pt modelId="{DC01409C-F860-4BA3-BC4A-7233515FFFA6}" type="pres">
      <dgm:prSet presAssocID="{6EC1DC09-AADF-4E85-8AC8-AC6631938314}" presName="Name37" presStyleLbl="parChTrans1D2" presStyleIdx="0" presStyleCnt="3"/>
      <dgm:spPr/>
    </dgm:pt>
    <dgm:pt modelId="{E2ED476A-5A2A-4B83-908F-5F2000A5D132}" type="pres">
      <dgm:prSet presAssocID="{F5764AB9-F74E-4BF7-9BAC-7097401CAB09}" presName="hierRoot2" presStyleCnt="0">
        <dgm:presLayoutVars>
          <dgm:hierBranch val="init"/>
        </dgm:presLayoutVars>
      </dgm:prSet>
      <dgm:spPr/>
    </dgm:pt>
    <dgm:pt modelId="{D0901612-D082-4BFD-9AAF-D8D096255ED0}" type="pres">
      <dgm:prSet presAssocID="{F5764AB9-F74E-4BF7-9BAC-7097401CAB09}" presName="rootComposite" presStyleCnt="0"/>
      <dgm:spPr/>
    </dgm:pt>
    <dgm:pt modelId="{6F74E946-E627-4965-A282-B07106AA6D5C}" type="pres">
      <dgm:prSet presAssocID="{F5764AB9-F74E-4BF7-9BAC-7097401CAB09}" presName="rootText" presStyleLbl="node2" presStyleIdx="0" presStyleCnt="3">
        <dgm:presLayoutVars>
          <dgm:chPref val="3"/>
        </dgm:presLayoutVars>
      </dgm:prSet>
      <dgm:spPr/>
    </dgm:pt>
    <dgm:pt modelId="{91AEC72D-53B4-42D2-AF15-A319CB4F464C}" type="pres">
      <dgm:prSet presAssocID="{F5764AB9-F74E-4BF7-9BAC-7097401CAB09}" presName="rootConnector" presStyleLbl="node2" presStyleIdx="0" presStyleCnt="3"/>
      <dgm:spPr/>
    </dgm:pt>
    <dgm:pt modelId="{AE17127E-34B4-4F2E-AA23-2F6210DECAA2}" type="pres">
      <dgm:prSet presAssocID="{F5764AB9-F74E-4BF7-9BAC-7097401CAB09}" presName="hierChild4" presStyleCnt="0"/>
      <dgm:spPr/>
    </dgm:pt>
    <dgm:pt modelId="{82F3499F-9853-48B4-BC4B-E5D1C04DF984}" type="pres">
      <dgm:prSet presAssocID="{F5764AB9-F74E-4BF7-9BAC-7097401CAB09}" presName="hierChild5" presStyleCnt="0"/>
      <dgm:spPr/>
    </dgm:pt>
    <dgm:pt modelId="{C6DAC726-66D8-43F4-A50A-A0431997483F}" type="pres">
      <dgm:prSet presAssocID="{DC2C9550-D10B-4DE5-BB00-7CB15D0EFE11}" presName="Name37" presStyleLbl="parChTrans1D2" presStyleIdx="1" presStyleCnt="3"/>
      <dgm:spPr/>
    </dgm:pt>
    <dgm:pt modelId="{5EBDF5CF-3CF1-4034-BB0B-4A7CAA0B2464}" type="pres">
      <dgm:prSet presAssocID="{E8378B61-3841-4864-998E-1C57B2E0C4EB}" presName="hierRoot2" presStyleCnt="0">
        <dgm:presLayoutVars>
          <dgm:hierBranch val="init"/>
        </dgm:presLayoutVars>
      </dgm:prSet>
      <dgm:spPr/>
    </dgm:pt>
    <dgm:pt modelId="{BBC68430-DB53-477E-9C11-5F37D41530F5}" type="pres">
      <dgm:prSet presAssocID="{E8378B61-3841-4864-998E-1C57B2E0C4EB}" presName="rootComposite" presStyleCnt="0"/>
      <dgm:spPr/>
    </dgm:pt>
    <dgm:pt modelId="{5ED985C5-8A55-4164-99EF-99857A20E6CF}" type="pres">
      <dgm:prSet presAssocID="{E8378B61-3841-4864-998E-1C57B2E0C4EB}" presName="rootText" presStyleLbl="node2" presStyleIdx="1" presStyleCnt="3">
        <dgm:presLayoutVars>
          <dgm:chPref val="3"/>
        </dgm:presLayoutVars>
      </dgm:prSet>
      <dgm:spPr/>
    </dgm:pt>
    <dgm:pt modelId="{72A92667-795B-416D-A824-9DAFABC336B3}" type="pres">
      <dgm:prSet presAssocID="{E8378B61-3841-4864-998E-1C57B2E0C4EB}" presName="rootConnector" presStyleLbl="node2" presStyleIdx="1" presStyleCnt="3"/>
      <dgm:spPr/>
    </dgm:pt>
    <dgm:pt modelId="{22AEA496-B5DB-451B-A54E-CED71B97C31D}" type="pres">
      <dgm:prSet presAssocID="{E8378B61-3841-4864-998E-1C57B2E0C4EB}" presName="hierChild4" presStyleCnt="0"/>
      <dgm:spPr/>
    </dgm:pt>
    <dgm:pt modelId="{9ED99727-F8B1-4720-9F1C-3C530AE592FF}" type="pres">
      <dgm:prSet presAssocID="{E8378B61-3841-4864-998E-1C57B2E0C4EB}" presName="hierChild5" presStyleCnt="0"/>
      <dgm:spPr/>
    </dgm:pt>
    <dgm:pt modelId="{FE2C8A37-0EB7-4D45-980C-C3C341E84614}" type="pres">
      <dgm:prSet presAssocID="{311D9BC2-1B03-4123-B811-F38EE990B77F}" presName="Name37" presStyleLbl="parChTrans1D2" presStyleIdx="2" presStyleCnt="3"/>
      <dgm:spPr/>
    </dgm:pt>
    <dgm:pt modelId="{66A6B189-A125-4844-BC3D-4762FD877A3A}" type="pres">
      <dgm:prSet presAssocID="{627D9D06-77C4-4C5B-A6DF-1DC2C31C44CF}" presName="hierRoot2" presStyleCnt="0">
        <dgm:presLayoutVars>
          <dgm:hierBranch val="init"/>
        </dgm:presLayoutVars>
      </dgm:prSet>
      <dgm:spPr/>
    </dgm:pt>
    <dgm:pt modelId="{99A19652-7CA4-4EF9-8DDC-66E3BD9C66F8}" type="pres">
      <dgm:prSet presAssocID="{627D9D06-77C4-4C5B-A6DF-1DC2C31C44CF}" presName="rootComposite" presStyleCnt="0"/>
      <dgm:spPr/>
    </dgm:pt>
    <dgm:pt modelId="{047482A4-4774-4957-BEF9-6529C8731D6F}" type="pres">
      <dgm:prSet presAssocID="{627D9D06-77C4-4C5B-A6DF-1DC2C31C44CF}" presName="rootText" presStyleLbl="node2" presStyleIdx="2" presStyleCnt="3">
        <dgm:presLayoutVars>
          <dgm:chPref val="3"/>
        </dgm:presLayoutVars>
      </dgm:prSet>
      <dgm:spPr/>
    </dgm:pt>
    <dgm:pt modelId="{92F009F9-870D-413E-B207-5AAA3BFDFE33}" type="pres">
      <dgm:prSet presAssocID="{627D9D06-77C4-4C5B-A6DF-1DC2C31C44CF}" presName="rootConnector" presStyleLbl="node2" presStyleIdx="2" presStyleCnt="3"/>
      <dgm:spPr/>
    </dgm:pt>
    <dgm:pt modelId="{895C1325-D527-416F-9AE0-555C30A0FBD1}" type="pres">
      <dgm:prSet presAssocID="{627D9D06-77C4-4C5B-A6DF-1DC2C31C44CF}" presName="hierChild4" presStyleCnt="0"/>
      <dgm:spPr/>
    </dgm:pt>
    <dgm:pt modelId="{2BB92186-EABB-4B6F-A996-AB331D5D9450}" type="pres">
      <dgm:prSet presAssocID="{627D9D06-77C4-4C5B-A6DF-1DC2C31C44CF}" presName="hierChild5" presStyleCnt="0"/>
      <dgm:spPr/>
    </dgm:pt>
    <dgm:pt modelId="{264376EA-DD1E-441E-B20C-A40B98A04534}" type="pres">
      <dgm:prSet presAssocID="{F69E85B6-2B8E-409D-9ACE-6CB273AAA116}" presName="hierChild3" presStyleCnt="0"/>
      <dgm:spPr/>
    </dgm:pt>
  </dgm:ptLst>
  <dgm:cxnLst>
    <dgm:cxn modelId="{AFE35B00-D17A-44C0-A0D5-C2484C66ECF6}" type="presOf" srcId="{311D9BC2-1B03-4123-B811-F38EE990B77F}" destId="{FE2C8A37-0EB7-4D45-980C-C3C341E84614}" srcOrd="0" destOrd="0" presId="urn:microsoft.com/office/officeart/2005/8/layout/orgChart1"/>
    <dgm:cxn modelId="{89B10D01-BFA0-49BE-81BF-F22EB3FBF878}" srcId="{F69E85B6-2B8E-409D-9ACE-6CB273AAA116}" destId="{F5764AB9-F74E-4BF7-9BAC-7097401CAB09}" srcOrd="0" destOrd="0" parTransId="{6EC1DC09-AADF-4E85-8AC8-AC6631938314}" sibTransId="{563FA689-C91F-4E51-A7EB-19364AC7A31E}"/>
    <dgm:cxn modelId="{17EF3217-B5E1-4D9B-ABA4-4C9FEF5D29C8}" type="presOf" srcId="{C390AD91-D42D-4953-95B7-17594326F3F7}" destId="{9C95DC1F-14DD-4CBD-A7AB-32336AFEB038}" srcOrd="0" destOrd="0" presId="urn:microsoft.com/office/officeart/2005/8/layout/orgChart1"/>
    <dgm:cxn modelId="{866E6E38-7D2E-4F13-BDA9-AA8C27FE7FF8}" type="presOf" srcId="{F69E85B6-2B8E-409D-9ACE-6CB273AAA116}" destId="{0EF37E8E-F2B2-45C5-AB2A-DCAC06C7A9A2}" srcOrd="0" destOrd="0" presId="urn:microsoft.com/office/officeart/2005/8/layout/orgChart1"/>
    <dgm:cxn modelId="{A1CC0F3A-418B-42B6-BB9A-C2A33B8C2026}" type="presOf" srcId="{6EC1DC09-AADF-4E85-8AC8-AC6631938314}" destId="{DC01409C-F860-4BA3-BC4A-7233515FFFA6}" srcOrd="0" destOrd="0" presId="urn:microsoft.com/office/officeart/2005/8/layout/orgChart1"/>
    <dgm:cxn modelId="{4D6BD05D-9CDF-4F33-8149-07D4E4E8F4E4}" type="presOf" srcId="{F69E85B6-2B8E-409D-9ACE-6CB273AAA116}" destId="{3881325F-CDDB-4102-BA66-99AAE2F61CD0}" srcOrd="1" destOrd="0" presId="urn:microsoft.com/office/officeart/2005/8/layout/orgChart1"/>
    <dgm:cxn modelId="{E4123866-0764-4BDD-B451-AF7A49BCC6AA}" type="presOf" srcId="{E8378B61-3841-4864-998E-1C57B2E0C4EB}" destId="{72A92667-795B-416D-A824-9DAFABC336B3}" srcOrd="1" destOrd="0" presId="urn:microsoft.com/office/officeart/2005/8/layout/orgChart1"/>
    <dgm:cxn modelId="{BF11BB66-4BD1-4B47-9BBD-4E1878FB0670}" srcId="{F69E85B6-2B8E-409D-9ACE-6CB273AAA116}" destId="{627D9D06-77C4-4C5B-A6DF-1DC2C31C44CF}" srcOrd="2" destOrd="0" parTransId="{311D9BC2-1B03-4123-B811-F38EE990B77F}" sibTransId="{BCD17CA7-692D-497B-87D6-009550D08C33}"/>
    <dgm:cxn modelId="{21FF8B7F-B463-41C2-8D8F-02B590C42B35}" type="presOf" srcId="{F5764AB9-F74E-4BF7-9BAC-7097401CAB09}" destId="{91AEC72D-53B4-42D2-AF15-A319CB4F464C}" srcOrd="1" destOrd="0" presId="urn:microsoft.com/office/officeart/2005/8/layout/orgChart1"/>
    <dgm:cxn modelId="{9ACBBE83-9293-4A6D-996C-6D1AC840E06E}" type="presOf" srcId="{E8378B61-3841-4864-998E-1C57B2E0C4EB}" destId="{5ED985C5-8A55-4164-99EF-99857A20E6CF}" srcOrd="0" destOrd="0" presId="urn:microsoft.com/office/officeart/2005/8/layout/orgChart1"/>
    <dgm:cxn modelId="{62503EA1-C3F1-4865-AA8B-5968AFB65A91}" type="presOf" srcId="{627D9D06-77C4-4C5B-A6DF-1DC2C31C44CF}" destId="{92F009F9-870D-413E-B207-5AAA3BFDFE33}" srcOrd="1" destOrd="0" presId="urn:microsoft.com/office/officeart/2005/8/layout/orgChart1"/>
    <dgm:cxn modelId="{4F4E98A9-A4B3-4093-B89C-CDB3E691B514}" type="presOf" srcId="{DC2C9550-D10B-4DE5-BB00-7CB15D0EFE11}" destId="{C6DAC726-66D8-43F4-A50A-A0431997483F}" srcOrd="0" destOrd="0" presId="urn:microsoft.com/office/officeart/2005/8/layout/orgChart1"/>
    <dgm:cxn modelId="{5F4B0CBE-250C-4F5E-B31A-0B148619A4E9}" srcId="{C390AD91-D42D-4953-95B7-17594326F3F7}" destId="{F69E85B6-2B8E-409D-9ACE-6CB273AAA116}" srcOrd="0" destOrd="0" parTransId="{1192378B-8CF5-4C06-8A32-C0D655FADC1A}" sibTransId="{3D941045-CCA9-4B07-BECE-2652E321502E}"/>
    <dgm:cxn modelId="{3AB751C0-CDD7-4886-97F6-42A82FE06E57}" srcId="{F69E85B6-2B8E-409D-9ACE-6CB273AAA116}" destId="{E8378B61-3841-4864-998E-1C57B2E0C4EB}" srcOrd="1" destOrd="0" parTransId="{DC2C9550-D10B-4DE5-BB00-7CB15D0EFE11}" sibTransId="{306C86DD-B5BB-4403-84AB-42195AD3F2B9}"/>
    <dgm:cxn modelId="{3F84FAEC-FBBF-40BD-8D0D-9A2CCA6CC588}" type="presOf" srcId="{627D9D06-77C4-4C5B-A6DF-1DC2C31C44CF}" destId="{047482A4-4774-4957-BEF9-6529C8731D6F}" srcOrd="0" destOrd="0" presId="urn:microsoft.com/office/officeart/2005/8/layout/orgChart1"/>
    <dgm:cxn modelId="{F1B9F4FB-40A1-45E6-A02E-8029CC1000B3}" type="presOf" srcId="{F5764AB9-F74E-4BF7-9BAC-7097401CAB09}" destId="{6F74E946-E627-4965-A282-B07106AA6D5C}" srcOrd="0" destOrd="0" presId="urn:microsoft.com/office/officeart/2005/8/layout/orgChart1"/>
    <dgm:cxn modelId="{5DD6A742-66B3-4840-AE04-F1E8FE979772}" type="presParOf" srcId="{9C95DC1F-14DD-4CBD-A7AB-32336AFEB038}" destId="{5B96818A-0B06-4C67-A3B3-FFBC897E36CE}" srcOrd="0" destOrd="0" presId="urn:microsoft.com/office/officeart/2005/8/layout/orgChart1"/>
    <dgm:cxn modelId="{58ADB055-A233-4330-A486-D442D961BDD1}" type="presParOf" srcId="{5B96818A-0B06-4C67-A3B3-FFBC897E36CE}" destId="{F3BED171-2394-4681-BE35-67BAD80231B4}" srcOrd="0" destOrd="0" presId="urn:microsoft.com/office/officeart/2005/8/layout/orgChart1"/>
    <dgm:cxn modelId="{EA68DD95-A756-40C0-8773-3E42A9DCBDA5}" type="presParOf" srcId="{F3BED171-2394-4681-BE35-67BAD80231B4}" destId="{0EF37E8E-F2B2-45C5-AB2A-DCAC06C7A9A2}" srcOrd="0" destOrd="0" presId="urn:microsoft.com/office/officeart/2005/8/layout/orgChart1"/>
    <dgm:cxn modelId="{F0BDA56A-1B8C-49B8-9642-5B57EDAEB92E}" type="presParOf" srcId="{F3BED171-2394-4681-BE35-67BAD80231B4}" destId="{3881325F-CDDB-4102-BA66-99AAE2F61CD0}" srcOrd="1" destOrd="0" presId="urn:microsoft.com/office/officeart/2005/8/layout/orgChart1"/>
    <dgm:cxn modelId="{13454144-5A87-42C5-BCF6-774252DADB45}" type="presParOf" srcId="{5B96818A-0B06-4C67-A3B3-FFBC897E36CE}" destId="{FC01207A-1514-425F-B219-4BEB8CBCF2C7}" srcOrd="1" destOrd="0" presId="urn:microsoft.com/office/officeart/2005/8/layout/orgChart1"/>
    <dgm:cxn modelId="{816A13BC-6A0A-4653-A7BA-705CB877C868}" type="presParOf" srcId="{FC01207A-1514-425F-B219-4BEB8CBCF2C7}" destId="{DC01409C-F860-4BA3-BC4A-7233515FFFA6}" srcOrd="0" destOrd="0" presId="urn:microsoft.com/office/officeart/2005/8/layout/orgChart1"/>
    <dgm:cxn modelId="{F127F2DF-FFAF-4D28-990A-9FAF0EE63016}" type="presParOf" srcId="{FC01207A-1514-425F-B219-4BEB8CBCF2C7}" destId="{E2ED476A-5A2A-4B83-908F-5F2000A5D132}" srcOrd="1" destOrd="0" presId="urn:microsoft.com/office/officeart/2005/8/layout/orgChart1"/>
    <dgm:cxn modelId="{12428C4C-0A5D-49EC-9BE3-D90D60569534}" type="presParOf" srcId="{E2ED476A-5A2A-4B83-908F-5F2000A5D132}" destId="{D0901612-D082-4BFD-9AAF-D8D096255ED0}" srcOrd="0" destOrd="0" presId="urn:microsoft.com/office/officeart/2005/8/layout/orgChart1"/>
    <dgm:cxn modelId="{521F6E9E-ED8B-4478-AE79-3B5C993C91C1}" type="presParOf" srcId="{D0901612-D082-4BFD-9AAF-D8D096255ED0}" destId="{6F74E946-E627-4965-A282-B07106AA6D5C}" srcOrd="0" destOrd="0" presId="urn:microsoft.com/office/officeart/2005/8/layout/orgChart1"/>
    <dgm:cxn modelId="{D9651339-B9F3-4C74-AD7A-8E7B43EBF9E9}" type="presParOf" srcId="{D0901612-D082-4BFD-9AAF-D8D096255ED0}" destId="{91AEC72D-53B4-42D2-AF15-A319CB4F464C}" srcOrd="1" destOrd="0" presId="urn:microsoft.com/office/officeart/2005/8/layout/orgChart1"/>
    <dgm:cxn modelId="{CB5477A1-CAB5-46DD-B4E4-EB503DC82D0A}" type="presParOf" srcId="{E2ED476A-5A2A-4B83-908F-5F2000A5D132}" destId="{AE17127E-34B4-4F2E-AA23-2F6210DECAA2}" srcOrd="1" destOrd="0" presId="urn:microsoft.com/office/officeart/2005/8/layout/orgChart1"/>
    <dgm:cxn modelId="{97A86E9D-D7E9-4389-B390-E38074CE59BA}" type="presParOf" srcId="{E2ED476A-5A2A-4B83-908F-5F2000A5D132}" destId="{82F3499F-9853-48B4-BC4B-E5D1C04DF984}" srcOrd="2" destOrd="0" presId="urn:microsoft.com/office/officeart/2005/8/layout/orgChart1"/>
    <dgm:cxn modelId="{D6B0F140-7A33-4F98-B1DE-45BE9BCE7C52}" type="presParOf" srcId="{FC01207A-1514-425F-B219-4BEB8CBCF2C7}" destId="{C6DAC726-66D8-43F4-A50A-A0431997483F}" srcOrd="2" destOrd="0" presId="urn:microsoft.com/office/officeart/2005/8/layout/orgChart1"/>
    <dgm:cxn modelId="{D75B611E-62DE-4CB7-A51F-B4C0EDBA8BDC}" type="presParOf" srcId="{FC01207A-1514-425F-B219-4BEB8CBCF2C7}" destId="{5EBDF5CF-3CF1-4034-BB0B-4A7CAA0B2464}" srcOrd="3" destOrd="0" presId="urn:microsoft.com/office/officeart/2005/8/layout/orgChart1"/>
    <dgm:cxn modelId="{DF67638E-8362-433C-9DBA-44BCFD2C164C}" type="presParOf" srcId="{5EBDF5CF-3CF1-4034-BB0B-4A7CAA0B2464}" destId="{BBC68430-DB53-477E-9C11-5F37D41530F5}" srcOrd="0" destOrd="0" presId="urn:microsoft.com/office/officeart/2005/8/layout/orgChart1"/>
    <dgm:cxn modelId="{EDBD999D-4429-43CD-AADA-66C48817821C}" type="presParOf" srcId="{BBC68430-DB53-477E-9C11-5F37D41530F5}" destId="{5ED985C5-8A55-4164-99EF-99857A20E6CF}" srcOrd="0" destOrd="0" presId="urn:microsoft.com/office/officeart/2005/8/layout/orgChart1"/>
    <dgm:cxn modelId="{2352FF6C-F2AA-4BA1-961E-23BC791F6F7D}" type="presParOf" srcId="{BBC68430-DB53-477E-9C11-5F37D41530F5}" destId="{72A92667-795B-416D-A824-9DAFABC336B3}" srcOrd="1" destOrd="0" presId="urn:microsoft.com/office/officeart/2005/8/layout/orgChart1"/>
    <dgm:cxn modelId="{90549D15-C488-40F6-94CE-4540675EA24C}" type="presParOf" srcId="{5EBDF5CF-3CF1-4034-BB0B-4A7CAA0B2464}" destId="{22AEA496-B5DB-451B-A54E-CED71B97C31D}" srcOrd="1" destOrd="0" presId="urn:microsoft.com/office/officeart/2005/8/layout/orgChart1"/>
    <dgm:cxn modelId="{2B3D219E-5708-4E65-A7C8-096BF5BEAA44}" type="presParOf" srcId="{5EBDF5CF-3CF1-4034-BB0B-4A7CAA0B2464}" destId="{9ED99727-F8B1-4720-9F1C-3C530AE592FF}" srcOrd="2" destOrd="0" presId="urn:microsoft.com/office/officeart/2005/8/layout/orgChart1"/>
    <dgm:cxn modelId="{DC6C81CB-83CE-4524-AA18-DCA3037656DD}" type="presParOf" srcId="{FC01207A-1514-425F-B219-4BEB8CBCF2C7}" destId="{FE2C8A37-0EB7-4D45-980C-C3C341E84614}" srcOrd="4" destOrd="0" presId="urn:microsoft.com/office/officeart/2005/8/layout/orgChart1"/>
    <dgm:cxn modelId="{1DB41FAC-2575-4B45-933F-75B84D9AB88E}" type="presParOf" srcId="{FC01207A-1514-425F-B219-4BEB8CBCF2C7}" destId="{66A6B189-A125-4844-BC3D-4762FD877A3A}" srcOrd="5" destOrd="0" presId="urn:microsoft.com/office/officeart/2005/8/layout/orgChart1"/>
    <dgm:cxn modelId="{CE59BE72-4333-4955-837D-44E7B91F8C29}" type="presParOf" srcId="{66A6B189-A125-4844-BC3D-4762FD877A3A}" destId="{99A19652-7CA4-4EF9-8DDC-66E3BD9C66F8}" srcOrd="0" destOrd="0" presId="urn:microsoft.com/office/officeart/2005/8/layout/orgChart1"/>
    <dgm:cxn modelId="{4C513904-4C51-49F3-B2BA-AFCA86D913C7}" type="presParOf" srcId="{99A19652-7CA4-4EF9-8DDC-66E3BD9C66F8}" destId="{047482A4-4774-4957-BEF9-6529C8731D6F}" srcOrd="0" destOrd="0" presId="urn:microsoft.com/office/officeart/2005/8/layout/orgChart1"/>
    <dgm:cxn modelId="{E13CAB75-AD61-416B-BAC5-DCECB8E97249}" type="presParOf" srcId="{99A19652-7CA4-4EF9-8DDC-66E3BD9C66F8}" destId="{92F009F9-870D-413E-B207-5AAA3BFDFE33}" srcOrd="1" destOrd="0" presId="urn:microsoft.com/office/officeart/2005/8/layout/orgChart1"/>
    <dgm:cxn modelId="{AEA313AC-DF4F-4CAC-A589-A0D365AD0C8B}" type="presParOf" srcId="{66A6B189-A125-4844-BC3D-4762FD877A3A}" destId="{895C1325-D527-416F-9AE0-555C30A0FBD1}" srcOrd="1" destOrd="0" presId="urn:microsoft.com/office/officeart/2005/8/layout/orgChart1"/>
    <dgm:cxn modelId="{080F50F0-6B38-4C6F-8500-27BD0B4DC09A}" type="presParOf" srcId="{66A6B189-A125-4844-BC3D-4762FD877A3A}" destId="{2BB92186-EABB-4B6F-A996-AB331D5D9450}" srcOrd="2" destOrd="0" presId="urn:microsoft.com/office/officeart/2005/8/layout/orgChart1"/>
    <dgm:cxn modelId="{34E83FD8-2842-4589-9EC2-50E2A3F28D04}" type="presParOf" srcId="{5B96818A-0B06-4C67-A3B3-FFBC897E36CE}" destId="{264376EA-DD1E-441E-B20C-A40B98A045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07A47C-E727-4C62-A70E-84BEDFF0447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2293B96-6F9E-496E-900E-1F0E94B9EB1E}">
      <dgm:prSet phldrT="[Text]"/>
      <dgm:spPr/>
      <dgm:t>
        <a:bodyPr/>
        <a:lstStyle/>
        <a:p>
          <a:r>
            <a:rPr lang="en-IN" dirty="0"/>
            <a:t>Entire Sample</a:t>
          </a:r>
        </a:p>
      </dgm:t>
    </dgm:pt>
    <dgm:pt modelId="{27FCE0FA-79DD-408D-823B-C20943A9A8F3}" type="parTrans" cxnId="{A4840662-E892-4447-B617-EA91688794EE}">
      <dgm:prSet/>
      <dgm:spPr/>
      <dgm:t>
        <a:bodyPr/>
        <a:lstStyle/>
        <a:p>
          <a:endParaRPr lang="en-IN"/>
        </a:p>
      </dgm:t>
    </dgm:pt>
    <dgm:pt modelId="{52C50B26-E930-483E-9D2C-E79E22578B30}" type="sibTrans" cxnId="{A4840662-E892-4447-B617-EA91688794EE}">
      <dgm:prSet/>
      <dgm:spPr/>
      <dgm:t>
        <a:bodyPr/>
        <a:lstStyle/>
        <a:p>
          <a:endParaRPr lang="en-IN"/>
        </a:p>
      </dgm:t>
    </dgm:pt>
    <dgm:pt modelId="{1AC473E5-ED9A-4B8F-ADF3-47461F4D6E10}">
      <dgm:prSet phldrT="[Text]" phldr="1"/>
      <dgm:spPr/>
      <dgm:t>
        <a:bodyPr/>
        <a:lstStyle/>
        <a:p>
          <a:endParaRPr lang="en-IN" dirty="0"/>
        </a:p>
      </dgm:t>
    </dgm:pt>
    <dgm:pt modelId="{A0D63D8B-A2D6-4BFF-BDB3-65A4B7E33847}" type="parTrans" cxnId="{70AE7B31-ECD9-4B85-BC9B-8A66B682553B}">
      <dgm:prSet/>
      <dgm:spPr/>
      <dgm:t>
        <a:bodyPr/>
        <a:lstStyle/>
        <a:p>
          <a:endParaRPr lang="en-IN"/>
        </a:p>
      </dgm:t>
    </dgm:pt>
    <dgm:pt modelId="{A4ACD02E-A7CF-4E24-85F6-50FE79268360}" type="sibTrans" cxnId="{70AE7B31-ECD9-4B85-BC9B-8A66B682553B}">
      <dgm:prSet/>
      <dgm:spPr/>
      <dgm:t>
        <a:bodyPr/>
        <a:lstStyle/>
        <a:p>
          <a:endParaRPr lang="en-IN"/>
        </a:p>
      </dgm:t>
    </dgm:pt>
    <dgm:pt modelId="{A068FA1F-CD1C-42B1-8DD7-0ADBCF2FA657}">
      <dgm:prSet phldrT="[Text]"/>
      <dgm:spPr/>
      <dgm:t>
        <a:bodyPr/>
        <a:lstStyle/>
        <a:p>
          <a:r>
            <a:rPr lang="en-IN" dirty="0"/>
            <a:t>Exclude ‘Never visited/used’ cohort for respective Coupon types</a:t>
          </a:r>
        </a:p>
      </dgm:t>
    </dgm:pt>
    <dgm:pt modelId="{5C0E57D5-B9B2-4C0D-9148-9AA80C3FC7AE}" type="parTrans" cxnId="{B444AFEF-37D2-43C7-91E9-BA63B207810A}">
      <dgm:prSet/>
      <dgm:spPr/>
      <dgm:t>
        <a:bodyPr/>
        <a:lstStyle/>
        <a:p>
          <a:endParaRPr lang="en-IN"/>
        </a:p>
      </dgm:t>
    </dgm:pt>
    <dgm:pt modelId="{51051B69-F063-46AB-9436-C11AD24BD0AE}" type="sibTrans" cxnId="{B444AFEF-37D2-43C7-91E9-BA63B207810A}">
      <dgm:prSet/>
      <dgm:spPr/>
      <dgm:t>
        <a:bodyPr/>
        <a:lstStyle/>
        <a:p>
          <a:endParaRPr lang="en-IN"/>
        </a:p>
      </dgm:t>
    </dgm:pt>
    <dgm:pt modelId="{CA193A81-B33A-4A71-B66E-A28056EAF2A4}">
      <dgm:prSet phldrT="[Text]" phldr="1"/>
      <dgm:spPr/>
      <dgm:t>
        <a:bodyPr/>
        <a:lstStyle/>
        <a:p>
          <a:endParaRPr lang="en-IN" dirty="0"/>
        </a:p>
      </dgm:t>
    </dgm:pt>
    <dgm:pt modelId="{E57E355A-B678-4B0A-87AC-89C80C5D2C15}" type="parTrans" cxnId="{4256CBA1-90D5-4C4B-A2C1-70904D94C1EC}">
      <dgm:prSet/>
      <dgm:spPr/>
      <dgm:t>
        <a:bodyPr/>
        <a:lstStyle/>
        <a:p>
          <a:endParaRPr lang="en-IN"/>
        </a:p>
      </dgm:t>
    </dgm:pt>
    <dgm:pt modelId="{7D1E74E9-5F76-4E85-A338-0707F72C31F2}" type="sibTrans" cxnId="{4256CBA1-90D5-4C4B-A2C1-70904D94C1EC}">
      <dgm:prSet/>
      <dgm:spPr/>
      <dgm:t>
        <a:bodyPr/>
        <a:lstStyle/>
        <a:p>
          <a:endParaRPr lang="en-IN"/>
        </a:p>
      </dgm:t>
    </dgm:pt>
    <dgm:pt modelId="{A3952CF7-43BE-4FAA-978D-7C6F223E6EF3}">
      <dgm:prSet phldrT="[Text]"/>
      <dgm:spPr/>
      <dgm:t>
        <a:bodyPr/>
        <a:lstStyle/>
        <a:p>
          <a:r>
            <a:rPr lang="en-IN" dirty="0"/>
            <a:t>Run Classification Algorithms for the rest of the sample</a:t>
          </a:r>
        </a:p>
      </dgm:t>
    </dgm:pt>
    <dgm:pt modelId="{3BFFF5AE-EC22-4E7E-B579-C89F7528792B}" type="parTrans" cxnId="{EE805B65-379F-420D-B909-C4B9CA55A7FC}">
      <dgm:prSet/>
      <dgm:spPr/>
      <dgm:t>
        <a:bodyPr/>
        <a:lstStyle/>
        <a:p>
          <a:endParaRPr lang="en-IN"/>
        </a:p>
      </dgm:t>
    </dgm:pt>
    <dgm:pt modelId="{B2F0E7E4-3895-4F35-84DD-8240354A48E3}" type="sibTrans" cxnId="{EE805B65-379F-420D-B909-C4B9CA55A7FC}">
      <dgm:prSet/>
      <dgm:spPr/>
      <dgm:t>
        <a:bodyPr/>
        <a:lstStyle/>
        <a:p>
          <a:endParaRPr lang="en-IN"/>
        </a:p>
      </dgm:t>
    </dgm:pt>
    <dgm:pt modelId="{58F9CAB3-3F99-4ED5-AFA2-E05B9906B2B3}">
      <dgm:prSet phldrT="[Text]" phldr="1"/>
      <dgm:spPr/>
      <dgm:t>
        <a:bodyPr/>
        <a:lstStyle/>
        <a:p>
          <a:endParaRPr lang="en-IN" dirty="0"/>
        </a:p>
      </dgm:t>
    </dgm:pt>
    <dgm:pt modelId="{CBEE9236-9963-47C1-9C00-10657AA9AF2F}" type="parTrans" cxnId="{6BEF726A-259B-4F16-8D54-D10838B6923F}">
      <dgm:prSet/>
      <dgm:spPr/>
      <dgm:t>
        <a:bodyPr/>
        <a:lstStyle/>
        <a:p>
          <a:endParaRPr lang="en-IN"/>
        </a:p>
      </dgm:t>
    </dgm:pt>
    <dgm:pt modelId="{1F672B6C-ADF7-44A2-A967-D34EDC26ADDD}" type="sibTrans" cxnId="{6BEF726A-259B-4F16-8D54-D10838B6923F}">
      <dgm:prSet/>
      <dgm:spPr/>
      <dgm:t>
        <a:bodyPr/>
        <a:lstStyle/>
        <a:p>
          <a:endParaRPr lang="en-IN"/>
        </a:p>
      </dgm:t>
    </dgm:pt>
    <dgm:pt modelId="{C38CD104-11CF-43C2-9A8E-2B76F1998098}" type="pres">
      <dgm:prSet presAssocID="{2407A47C-E727-4C62-A70E-84BEDFF0447D}" presName="rootnode" presStyleCnt="0">
        <dgm:presLayoutVars>
          <dgm:chMax/>
          <dgm:chPref/>
          <dgm:dir/>
          <dgm:animLvl val="lvl"/>
        </dgm:presLayoutVars>
      </dgm:prSet>
      <dgm:spPr/>
    </dgm:pt>
    <dgm:pt modelId="{9411412E-2979-4609-A0D9-F1AB20C16C95}" type="pres">
      <dgm:prSet presAssocID="{F2293B96-6F9E-496E-900E-1F0E94B9EB1E}" presName="composite" presStyleCnt="0"/>
      <dgm:spPr/>
    </dgm:pt>
    <dgm:pt modelId="{1B82D295-5D5A-4FBC-87C0-489C43A88FF5}" type="pres">
      <dgm:prSet presAssocID="{F2293B96-6F9E-496E-900E-1F0E94B9EB1E}" presName="bentUpArrow1" presStyleLbl="alignImgPlace1" presStyleIdx="0" presStyleCnt="2"/>
      <dgm:spPr/>
    </dgm:pt>
    <dgm:pt modelId="{02F887A6-B668-4358-B2DB-DAAA01E5E289}" type="pres">
      <dgm:prSet presAssocID="{F2293B96-6F9E-496E-900E-1F0E94B9EB1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511ABC2-13A2-4379-A362-BF034FDE4BFB}" type="pres">
      <dgm:prSet presAssocID="{F2293B96-6F9E-496E-900E-1F0E94B9EB1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FAA9483-C872-4A4F-B670-BF81904FD2CE}" type="pres">
      <dgm:prSet presAssocID="{52C50B26-E930-483E-9D2C-E79E22578B30}" presName="sibTrans" presStyleCnt="0"/>
      <dgm:spPr/>
    </dgm:pt>
    <dgm:pt modelId="{DA1B8C29-3FC5-4FB1-BBBE-01EB39BFEE62}" type="pres">
      <dgm:prSet presAssocID="{A068FA1F-CD1C-42B1-8DD7-0ADBCF2FA657}" presName="composite" presStyleCnt="0"/>
      <dgm:spPr/>
    </dgm:pt>
    <dgm:pt modelId="{75EB8713-3481-488F-84FE-EAD0AB25067C}" type="pres">
      <dgm:prSet presAssocID="{A068FA1F-CD1C-42B1-8DD7-0ADBCF2FA657}" presName="bentUpArrow1" presStyleLbl="alignImgPlace1" presStyleIdx="1" presStyleCnt="2"/>
      <dgm:spPr/>
    </dgm:pt>
    <dgm:pt modelId="{600A5757-F007-49F6-9BAB-B31DD136C632}" type="pres">
      <dgm:prSet presAssocID="{A068FA1F-CD1C-42B1-8DD7-0ADBCF2FA65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14EF50A6-6BF9-4B64-A56F-BE137F4D8BDA}" type="pres">
      <dgm:prSet presAssocID="{A068FA1F-CD1C-42B1-8DD7-0ADBCF2FA65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26E011F-2156-4E92-8DD1-EFDBF23474E6}" type="pres">
      <dgm:prSet presAssocID="{51051B69-F063-46AB-9436-C11AD24BD0AE}" presName="sibTrans" presStyleCnt="0"/>
      <dgm:spPr/>
    </dgm:pt>
    <dgm:pt modelId="{53FBCAE2-220F-4C98-BC02-5FE14500E945}" type="pres">
      <dgm:prSet presAssocID="{A3952CF7-43BE-4FAA-978D-7C6F223E6EF3}" presName="composite" presStyleCnt="0"/>
      <dgm:spPr/>
    </dgm:pt>
    <dgm:pt modelId="{54F90148-3AF5-4A3E-9CEE-A97295F2F80E}" type="pres">
      <dgm:prSet presAssocID="{A3952CF7-43BE-4FAA-978D-7C6F223E6EF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839DF5E-A228-4816-84E6-57F181377B18}" type="pres">
      <dgm:prSet presAssocID="{A3952CF7-43BE-4FAA-978D-7C6F223E6EF3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367B009-8621-481F-97FD-D9AB0C092E0A}" type="presOf" srcId="{58F9CAB3-3F99-4ED5-AFA2-E05B9906B2B3}" destId="{3839DF5E-A228-4816-84E6-57F181377B18}" srcOrd="0" destOrd="0" presId="urn:microsoft.com/office/officeart/2005/8/layout/StepDownProcess"/>
    <dgm:cxn modelId="{70AE7B31-ECD9-4B85-BC9B-8A66B682553B}" srcId="{F2293B96-6F9E-496E-900E-1F0E94B9EB1E}" destId="{1AC473E5-ED9A-4B8F-ADF3-47461F4D6E10}" srcOrd="0" destOrd="0" parTransId="{A0D63D8B-A2D6-4BFF-BDB3-65A4B7E33847}" sibTransId="{A4ACD02E-A7CF-4E24-85F6-50FE79268360}"/>
    <dgm:cxn modelId="{A4840662-E892-4447-B617-EA91688794EE}" srcId="{2407A47C-E727-4C62-A70E-84BEDFF0447D}" destId="{F2293B96-6F9E-496E-900E-1F0E94B9EB1E}" srcOrd="0" destOrd="0" parTransId="{27FCE0FA-79DD-408D-823B-C20943A9A8F3}" sibTransId="{52C50B26-E930-483E-9D2C-E79E22578B30}"/>
    <dgm:cxn modelId="{EE805B65-379F-420D-B909-C4B9CA55A7FC}" srcId="{2407A47C-E727-4C62-A70E-84BEDFF0447D}" destId="{A3952CF7-43BE-4FAA-978D-7C6F223E6EF3}" srcOrd="2" destOrd="0" parTransId="{3BFFF5AE-EC22-4E7E-B579-C89F7528792B}" sibTransId="{B2F0E7E4-3895-4F35-84DD-8240354A48E3}"/>
    <dgm:cxn modelId="{22F16445-4539-4BE4-B694-72237EC0DEFF}" type="presOf" srcId="{2407A47C-E727-4C62-A70E-84BEDFF0447D}" destId="{C38CD104-11CF-43C2-9A8E-2B76F1998098}" srcOrd="0" destOrd="0" presId="urn:microsoft.com/office/officeart/2005/8/layout/StepDownProcess"/>
    <dgm:cxn modelId="{0C6E2069-7D54-4E10-B13E-97327103EC29}" type="presOf" srcId="{A3952CF7-43BE-4FAA-978D-7C6F223E6EF3}" destId="{54F90148-3AF5-4A3E-9CEE-A97295F2F80E}" srcOrd="0" destOrd="0" presId="urn:microsoft.com/office/officeart/2005/8/layout/StepDownProcess"/>
    <dgm:cxn modelId="{6BEF726A-259B-4F16-8D54-D10838B6923F}" srcId="{A3952CF7-43BE-4FAA-978D-7C6F223E6EF3}" destId="{58F9CAB3-3F99-4ED5-AFA2-E05B9906B2B3}" srcOrd="0" destOrd="0" parTransId="{CBEE9236-9963-47C1-9C00-10657AA9AF2F}" sibTransId="{1F672B6C-ADF7-44A2-A967-D34EDC26ADDD}"/>
    <dgm:cxn modelId="{162A1971-FB80-4579-A403-C729D6826169}" type="presOf" srcId="{1AC473E5-ED9A-4B8F-ADF3-47461F4D6E10}" destId="{C511ABC2-13A2-4379-A362-BF034FDE4BFB}" srcOrd="0" destOrd="0" presId="urn:microsoft.com/office/officeart/2005/8/layout/StepDownProcess"/>
    <dgm:cxn modelId="{A1DE3D5A-DB86-4A25-8DC6-AAE3D1492C0C}" type="presOf" srcId="{F2293B96-6F9E-496E-900E-1F0E94B9EB1E}" destId="{02F887A6-B668-4358-B2DB-DAAA01E5E289}" srcOrd="0" destOrd="0" presId="urn:microsoft.com/office/officeart/2005/8/layout/StepDownProcess"/>
    <dgm:cxn modelId="{4256CBA1-90D5-4C4B-A2C1-70904D94C1EC}" srcId="{A068FA1F-CD1C-42B1-8DD7-0ADBCF2FA657}" destId="{CA193A81-B33A-4A71-B66E-A28056EAF2A4}" srcOrd="0" destOrd="0" parTransId="{E57E355A-B678-4B0A-87AC-89C80C5D2C15}" sibTransId="{7D1E74E9-5F76-4E85-A338-0707F72C31F2}"/>
    <dgm:cxn modelId="{9BAE49E1-D6E9-4984-A23B-5B50E43A4065}" type="presOf" srcId="{A068FA1F-CD1C-42B1-8DD7-0ADBCF2FA657}" destId="{600A5757-F007-49F6-9BAB-B31DD136C632}" srcOrd="0" destOrd="0" presId="urn:microsoft.com/office/officeart/2005/8/layout/StepDownProcess"/>
    <dgm:cxn modelId="{E71B62E2-2602-41CA-82F1-B900D1C4F00C}" type="presOf" srcId="{CA193A81-B33A-4A71-B66E-A28056EAF2A4}" destId="{14EF50A6-6BF9-4B64-A56F-BE137F4D8BDA}" srcOrd="0" destOrd="0" presId="urn:microsoft.com/office/officeart/2005/8/layout/StepDownProcess"/>
    <dgm:cxn modelId="{B444AFEF-37D2-43C7-91E9-BA63B207810A}" srcId="{2407A47C-E727-4C62-A70E-84BEDFF0447D}" destId="{A068FA1F-CD1C-42B1-8DD7-0ADBCF2FA657}" srcOrd="1" destOrd="0" parTransId="{5C0E57D5-B9B2-4C0D-9148-9AA80C3FC7AE}" sibTransId="{51051B69-F063-46AB-9436-C11AD24BD0AE}"/>
    <dgm:cxn modelId="{C748C7B8-F3FC-49B9-AFAC-6443CF91E183}" type="presParOf" srcId="{C38CD104-11CF-43C2-9A8E-2B76F1998098}" destId="{9411412E-2979-4609-A0D9-F1AB20C16C95}" srcOrd="0" destOrd="0" presId="urn:microsoft.com/office/officeart/2005/8/layout/StepDownProcess"/>
    <dgm:cxn modelId="{378DA3C5-FAE1-4017-BDDC-8FC34E13FDD0}" type="presParOf" srcId="{9411412E-2979-4609-A0D9-F1AB20C16C95}" destId="{1B82D295-5D5A-4FBC-87C0-489C43A88FF5}" srcOrd="0" destOrd="0" presId="urn:microsoft.com/office/officeart/2005/8/layout/StepDownProcess"/>
    <dgm:cxn modelId="{1806DFF3-1770-40F4-BF63-448FAD6D028F}" type="presParOf" srcId="{9411412E-2979-4609-A0D9-F1AB20C16C95}" destId="{02F887A6-B668-4358-B2DB-DAAA01E5E289}" srcOrd="1" destOrd="0" presId="urn:microsoft.com/office/officeart/2005/8/layout/StepDownProcess"/>
    <dgm:cxn modelId="{A6E642B4-A5F3-4329-81A5-9A530B0D480A}" type="presParOf" srcId="{9411412E-2979-4609-A0D9-F1AB20C16C95}" destId="{C511ABC2-13A2-4379-A362-BF034FDE4BFB}" srcOrd="2" destOrd="0" presId="urn:microsoft.com/office/officeart/2005/8/layout/StepDownProcess"/>
    <dgm:cxn modelId="{A4F15164-7074-4310-9267-11524C0C8C97}" type="presParOf" srcId="{C38CD104-11CF-43C2-9A8E-2B76F1998098}" destId="{3FAA9483-C872-4A4F-B670-BF81904FD2CE}" srcOrd="1" destOrd="0" presId="urn:microsoft.com/office/officeart/2005/8/layout/StepDownProcess"/>
    <dgm:cxn modelId="{DA32FB00-A561-448F-A2EF-9632697F8D8D}" type="presParOf" srcId="{C38CD104-11CF-43C2-9A8E-2B76F1998098}" destId="{DA1B8C29-3FC5-4FB1-BBBE-01EB39BFEE62}" srcOrd="2" destOrd="0" presId="urn:microsoft.com/office/officeart/2005/8/layout/StepDownProcess"/>
    <dgm:cxn modelId="{A9042284-932D-485A-92F6-1B1FD4370F67}" type="presParOf" srcId="{DA1B8C29-3FC5-4FB1-BBBE-01EB39BFEE62}" destId="{75EB8713-3481-488F-84FE-EAD0AB25067C}" srcOrd="0" destOrd="0" presId="urn:microsoft.com/office/officeart/2005/8/layout/StepDownProcess"/>
    <dgm:cxn modelId="{4C23C116-A56C-474A-BDE7-FAB7064975EB}" type="presParOf" srcId="{DA1B8C29-3FC5-4FB1-BBBE-01EB39BFEE62}" destId="{600A5757-F007-49F6-9BAB-B31DD136C632}" srcOrd="1" destOrd="0" presId="urn:microsoft.com/office/officeart/2005/8/layout/StepDownProcess"/>
    <dgm:cxn modelId="{12D45795-5BAF-44C3-A3A1-8E447118EF45}" type="presParOf" srcId="{DA1B8C29-3FC5-4FB1-BBBE-01EB39BFEE62}" destId="{14EF50A6-6BF9-4B64-A56F-BE137F4D8BDA}" srcOrd="2" destOrd="0" presId="urn:microsoft.com/office/officeart/2005/8/layout/StepDownProcess"/>
    <dgm:cxn modelId="{0E200980-D255-44B7-8C58-9E5211CEC843}" type="presParOf" srcId="{C38CD104-11CF-43C2-9A8E-2B76F1998098}" destId="{526E011F-2156-4E92-8DD1-EFDBF23474E6}" srcOrd="3" destOrd="0" presId="urn:microsoft.com/office/officeart/2005/8/layout/StepDownProcess"/>
    <dgm:cxn modelId="{7C447D21-0DB4-418A-AEE9-BF5DF5A98001}" type="presParOf" srcId="{C38CD104-11CF-43C2-9A8E-2B76F1998098}" destId="{53FBCAE2-220F-4C98-BC02-5FE14500E945}" srcOrd="4" destOrd="0" presId="urn:microsoft.com/office/officeart/2005/8/layout/StepDownProcess"/>
    <dgm:cxn modelId="{BB6A7851-3460-41DE-A38B-EAFD349E5C70}" type="presParOf" srcId="{53FBCAE2-220F-4C98-BC02-5FE14500E945}" destId="{54F90148-3AF5-4A3E-9CEE-A97295F2F80E}" srcOrd="0" destOrd="0" presId="urn:microsoft.com/office/officeart/2005/8/layout/StepDownProcess"/>
    <dgm:cxn modelId="{BD1253D4-C075-4605-B826-FCC651EFB167}" type="presParOf" srcId="{53FBCAE2-220F-4C98-BC02-5FE14500E945}" destId="{3839DF5E-A228-4816-84E6-57F181377B1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6BF24B-A002-493A-90E3-177A906D78D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F8BC20-8640-427E-9058-09F2F064C867}">
      <dgm:prSet phldrT="[Text]"/>
      <dgm:spPr/>
      <dgm:t>
        <a:bodyPr/>
        <a:lstStyle/>
        <a:p>
          <a:r>
            <a:rPr lang="en-IN" dirty="0"/>
            <a:t>Ask Question on  Visit to Restaurant &lt;$20 per person , Bar, Coffee , Carry out and take away and Restaurant $20 -$50 per person</a:t>
          </a:r>
        </a:p>
      </dgm:t>
    </dgm:pt>
    <dgm:pt modelId="{961D4FBB-4D0E-4D2B-9A12-345856D9A2A6}" type="parTrans" cxnId="{CE760197-4122-4AE4-AF7F-44F62330874E}">
      <dgm:prSet/>
      <dgm:spPr/>
      <dgm:t>
        <a:bodyPr/>
        <a:lstStyle/>
        <a:p>
          <a:endParaRPr lang="en-IN"/>
        </a:p>
      </dgm:t>
    </dgm:pt>
    <dgm:pt modelId="{98502A35-0D45-4803-9043-CE730EB6BFFA}" type="sibTrans" cxnId="{CE760197-4122-4AE4-AF7F-44F62330874E}">
      <dgm:prSet/>
      <dgm:spPr/>
      <dgm:t>
        <a:bodyPr/>
        <a:lstStyle/>
        <a:p>
          <a:endParaRPr lang="en-IN"/>
        </a:p>
      </dgm:t>
    </dgm:pt>
    <dgm:pt modelId="{E5F6D0A2-AE03-4AC3-96E9-2574B69F3625}">
      <dgm:prSet phldrT="[Text]"/>
      <dgm:spPr/>
      <dgm:t>
        <a:bodyPr/>
        <a:lstStyle/>
        <a:p>
          <a:r>
            <a:rPr lang="en-IN" dirty="0"/>
            <a:t>Run Model I – ‘Never Visited respective type of category’ Model</a:t>
          </a:r>
        </a:p>
      </dgm:t>
    </dgm:pt>
    <dgm:pt modelId="{89C6A563-FD37-4C57-A361-01E20954C5E4}" type="parTrans" cxnId="{E36019C4-FB87-4C85-905B-1C9A2062904C}">
      <dgm:prSet/>
      <dgm:spPr/>
      <dgm:t>
        <a:bodyPr/>
        <a:lstStyle/>
        <a:p>
          <a:endParaRPr lang="en-IN"/>
        </a:p>
      </dgm:t>
    </dgm:pt>
    <dgm:pt modelId="{6284BCCC-C672-4E90-9EE1-8ACF6E3DC2F4}" type="sibTrans" cxnId="{E36019C4-FB87-4C85-905B-1C9A2062904C}">
      <dgm:prSet/>
      <dgm:spPr/>
      <dgm:t>
        <a:bodyPr/>
        <a:lstStyle/>
        <a:p>
          <a:endParaRPr lang="en-IN"/>
        </a:p>
      </dgm:t>
    </dgm:pt>
    <dgm:pt modelId="{B0DE10FD-DFB7-422E-A859-8EC4FA6E9E0E}">
      <dgm:prSet phldrT="[Text]"/>
      <dgm:spPr/>
      <dgm:t>
        <a:bodyPr/>
        <a:lstStyle/>
        <a:p>
          <a:r>
            <a:rPr lang="en-IN" dirty="0"/>
            <a:t>Ask if the </a:t>
          </a:r>
          <a:r>
            <a:rPr lang="en-IN" dirty="0" err="1"/>
            <a:t>indiviual</a:t>
          </a:r>
          <a:r>
            <a:rPr lang="en-IN" dirty="0"/>
            <a:t> would visit a restaurant which has average expenditure more than $20 per person</a:t>
          </a:r>
        </a:p>
      </dgm:t>
    </dgm:pt>
    <dgm:pt modelId="{C5AFD569-2A4F-4F96-85D0-78DABA2E9063}" type="parTrans" cxnId="{434D8A27-C075-4698-81E8-0D75DAE2B6A3}">
      <dgm:prSet/>
      <dgm:spPr/>
      <dgm:t>
        <a:bodyPr/>
        <a:lstStyle/>
        <a:p>
          <a:endParaRPr lang="en-IN"/>
        </a:p>
      </dgm:t>
    </dgm:pt>
    <dgm:pt modelId="{073D6A11-3B69-405E-AD3D-7BD8D828514C}" type="sibTrans" cxnId="{434D8A27-C075-4698-81E8-0D75DAE2B6A3}">
      <dgm:prSet/>
      <dgm:spPr/>
      <dgm:t>
        <a:bodyPr/>
        <a:lstStyle/>
        <a:p>
          <a:endParaRPr lang="en-IN"/>
        </a:p>
      </dgm:t>
    </dgm:pt>
    <dgm:pt modelId="{50CF70F8-8CEB-4A6B-8BFA-0A72D5536130}">
      <dgm:prSet phldrT="[Text]"/>
      <dgm:spPr/>
      <dgm:t>
        <a:bodyPr/>
        <a:lstStyle/>
        <a:p>
          <a:r>
            <a:rPr lang="en-IN" dirty="0"/>
            <a:t>Run Model which contains all coupon type – </a:t>
          </a:r>
          <a:r>
            <a:rPr lang="en-IN" u="sng" dirty="0"/>
            <a:t>Model 2</a:t>
          </a:r>
        </a:p>
      </dgm:t>
    </dgm:pt>
    <dgm:pt modelId="{6B94065D-DB1F-4747-8DE2-65DC5A1DB25B}" type="parTrans" cxnId="{47B15BD2-3442-4654-A018-3C5043B150D1}">
      <dgm:prSet/>
      <dgm:spPr/>
      <dgm:t>
        <a:bodyPr/>
        <a:lstStyle/>
        <a:p>
          <a:endParaRPr lang="en-IN"/>
        </a:p>
      </dgm:t>
    </dgm:pt>
    <dgm:pt modelId="{CF0CA3BD-0177-4B14-A052-537834013D01}" type="sibTrans" cxnId="{47B15BD2-3442-4654-A018-3C5043B150D1}">
      <dgm:prSet/>
      <dgm:spPr/>
      <dgm:t>
        <a:bodyPr/>
        <a:lstStyle/>
        <a:p>
          <a:endParaRPr lang="en-IN"/>
        </a:p>
      </dgm:t>
    </dgm:pt>
    <dgm:pt modelId="{A8BE1697-C30D-4746-BBB9-3DFC3E2FC2F3}">
      <dgm:prSet phldrT="[Text]"/>
      <dgm:spPr/>
      <dgm:t>
        <a:bodyPr/>
        <a:lstStyle/>
        <a:p>
          <a:r>
            <a:rPr lang="en-IN" dirty="0"/>
            <a:t>Run Model without  R20 to 50 - </a:t>
          </a:r>
          <a:r>
            <a:rPr lang="en-IN" u="sng" dirty="0"/>
            <a:t>Model 3</a:t>
          </a:r>
        </a:p>
      </dgm:t>
    </dgm:pt>
    <dgm:pt modelId="{C037517D-6791-47CB-BD39-7457E6219708}" type="parTrans" cxnId="{87DFA126-0979-4331-833A-3A7AEE94C374}">
      <dgm:prSet/>
      <dgm:spPr/>
      <dgm:t>
        <a:bodyPr/>
        <a:lstStyle/>
        <a:p>
          <a:endParaRPr lang="en-IN"/>
        </a:p>
      </dgm:t>
    </dgm:pt>
    <dgm:pt modelId="{E90E9711-04A8-4F91-8F21-15B270671A6F}" type="sibTrans" cxnId="{87DFA126-0979-4331-833A-3A7AEE94C374}">
      <dgm:prSet/>
      <dgm:spPr/>
      <dgm:t>
        <a:bodyPr/>
        <a:lstStyle/>
        <a:p>
          <a:endParaRPr lang="en-IN"/>
        </a:p>
      </dgm:t>
    </dgm:pt>
    <dgm:pt modelId="{4C7575F0-3B21-480A-8A6B-BD10AB2EAFD1}" type="pres">
      <dgm:prSet presAssocID="{616BF24B-A002-493A-90E3-177A906D78D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793D022-5F48-4E5E-88E4-0D972836AE7A}" type="pres">
      <dgm:prSet presAssocID="{BBF8BC20-8640-427E-9058-09F2F064C867}" presName="hierRoot1" presStyleCnt="0">
        <dgm:presLayoutVars>
          <dgm:hierBranch val="init"/>
        </dgm:presLayoutVars>
      </dgm:prSet>
      <dgm:spPr/>
    </dgm:pt>
    <dgm:pt modelId="{D5CFED29-53D7-4F25-8AF9-BCE4561D9833}" type="pres">
      <dgm:prSet presAssocID="{BBF8BC20-8640-427E-9058-09F2F064C867}" presName="rootComposite1" presStyleCnt="0"/>
      <dgm:spPr/>
    </dgm:pt>
    <dgm:pt modelId="{2DA97DAB-EFE3-46B0-83E5-75A078371DC7}" type="pres">
      <dgm:prSet presAssocID="{BBF8BC20-8640-427E-9058-09F2F064C867}" presName="rootText1" presStyleLbl="node0" presStyleIdx="0" presStyleCnt="1">
        <dgm:presLayoutVars>
          <dgm:chPref val="3"/>
        </dgm:presLayoutVars>
      </dgm:prSet>
      <dgm:spPr/>
    </dgm:pt>
    <dgm:pt modelId="{9A976563-74FD-4F31-B38D-412A99D23F5D}" type="pres">
      <dgm:prSet presAssocID="{BBF8BC20-8640-427E-9058-09F2F064C867}" presName="rootConnector1" presStyleLbl="node1" presStyleIdx="0" presStyleCnt="0"/>
      <dgm:spPr/>
    </dgm:pt>
    <dgm:pt modelId="{90C6161F-C0A4-4A39-B266-89A89C14949A}" type="pres">
      <dgm:prSet presAssocID="{BBF8BC20-8640-427E-9058-09F2F064C867}" presName="hierChild2" presStyleCnt="0"/>
      <dgm:spPr/>
    </dgm:pt>
    <dgm:pt modelId="{E11BF21E-D553-44F7-926D-0E2BA2236567}" type="pres">
      <dgm:prSet presAssocID="{89C6A563-FD37-4C57-A361-01E20954C5E4}" presName="Name37" presStyleLbl="parChTrans1D2" presStyleIdx="0" presStyleCnt="2"/>
      <dgm:spPr/>
    </dgm:pt>
    <dgm:pt modelId="{0E00994D-7803-42D6-AF53-F9189FB48EFF}" type="pres">
      <dgm:prSet presAssocID="{E5F6D0A2-AE03-4AC3-96E9-2574B69F3625}" presName="hierRoot2" presStyleCnt="0">
        <dgm:presLayoutVars>
          <dgm:hierBranch val="init"/>
        </dgm:presLayoutVars>
      </dgm:prSet>
      <dgm:spPr/>
    </dgm:pt>
    <dgm:pt modelId="{3DD425DA-5617-4C47-A847-81F5B3E59792}" type="pres">
      <dgm:prSet presAssocID="{E5F6D0A2-AE03-4AC3-96E9-2574B69F3625}" presName="rootComposite" presStyleCnt="0"/>
      <dgm:spPr/>
    </dgm:pt>
    <dgm:pt modelId="{871658BE-CC1C-4320-9A6B-C507738E432E}" type="pres">
      <dgm:prSet presAssocID="{E5F6D0A2-AE03-4AC3-96E9-2574B69F3625}" presName="rootText" presStyleLbl="node2" presStyleIdx="0" presStyleCnt="2">
        <dgm:presLayoutVars>
          <dgm:chPref val="3"/>
        </dgm:presLayoutVars>
      </dgm:prSet>
      <dgm:spPr/>
    </dgm:pt>
    <dgm:pt modelId="{BE0C0A88-BF22-461B-9442-605C7A347196}" type="pres">
      <dgm:prSet presAssocID="{E5F6D0A2-AE03-4AC3-96E9-2574B69F3625}" presName="rootConnector" presStyleLbl="node2" presStyleIdx="0" presStyleCnt="2"/>
      <dgm:spPr/>
    </dgm:pt>
    <dgm:pt modelId="{4C269CE3-16F2-49EB-9623-20B1A0EEA88B}" type="pres">
      <dgm:prSet presAssocID="{E5F6D0A2-AE03-4AC3-96E9-2574B69F3625}" presName="hierChild4" presStyleCnt="0"/>
      <dgm:spPr/>
    </dgm:pt>
    <dgm:pt modelId="{1E23B650-BFC3-46F8-AF87-64AF14A4C7A9}" type="pres">
      <dgm:prSet presAssocID="{E5F6D0A2-AE03-4AC3-96E9-2574B69F3625}" presName="hierChild5" presStyleCnt="0"/>
      <dgm:spPr/>
    </dgm:pt>
    <dgm:pt modelId="{2E530C28-14A2-4F36-9238-5ACBF0D08D1F}" type="pres">
      <dgm:prSet presAssocID="{C5AFD569-2A4F-4F96-85D0-78DABA2E9063}" presName="Name37" presStyleLbl="parChTrans1D2" presStyleIdx="1" presStyleCnt="2"/>
      <dgm:spPr/>
    </dgm:pt>
    <dgm:pt modelId="{57E1D64A-F05C-40E8-80B5-2491E5B8E202}" type="pres">
      <dgm:prSet presAssocID="{B0DE10FD-DFB7-422E-A859-8EC4FA6E9E0E}" presName="hierRoot2" presStyleCnt="0">
        <dgm:presLayoutVars>
          <dgm:hierBranch val="init"/>
        </dgm:presLayoutVars>
      </dgm:prSet>
      <dgm:spPr/>
    </dgm:pt>
    <dgm:pt modelId="{982DDA9E-71D9-4344-A1F0-BE170DBF3AD1}" type="pres">
      <dgm:prSet presAssocID="{B0DE10FD-DFB7-422E-A859-8EC4FA6E9E0E}" presName="rootComposite" presStyleCnt="0"/>
      <dgm:spPr/>
    </dgm:pt>
    <dgm:pt modelId="{1AB1EF03-7953-49E2-A989-E10BEF118B2F}" type="pres">
      <dgm:prSet presAssocID="{B0DE10FD-DFB7-422E-A859-8EC4FA6E9E0E}" presName="rootText" presStyleLbl="node2" presStyleIdx="1" presStyleCnt="2">
        <dgm:presLayoutVars>
          <dgm:chPref val="3"/>
        </dgm:presLayoutVars>
      </dgm:prSet>
      <dgm:spPr/>
    </dgm:pt>
    <dgm:pt modelId="{6ABC45DF-3645-4053-919E-55248D069D51}" type="pres">
      <dgm:prSet presAssocID="{B0DE10FD-DFB7-422E-A859-8EC4FA6E9E0E}" presName="rootConnector" presStyleLbl="node2" presStyleIdx="1" presStyleCnt="2"/>
      <dgm:spPr/>
    </dgm:pt>
    <dgm:pt modelId="{B40E9FFB-832C-4BA4-8AE3-9217250B1BAB}" type="pres">
      <dgm:prSet presAssocID="{B0DE10FD-DFB7-422E-A859-8EC4FA6E9E0E}" presName="hierChild4" presStyleCnt="0"/>
      <dgm:spPr/>
    </dgm:pt>
    <dgm:pt modelId="{A974AB3E-BABD-4E7C-9208-4602F84277D7}" type="pres">
      <dgm:prSet presAssocID="{6B94065D-DB1F-4747-8DE2-65DC5A1DB25B}" presName="Name37" presStyleLbl="parChTrans1D3" presStyleIdx="0" presStyleCnt="2"/>
      <dgm:spPr/>
    </dgm:pt>
    <dgm:pt modelId="{C94FA9DA-777D-4126-BC24-C2A43F3A0EDC}" type="pres">
      <dgm:prSet presAssocID="{50CF70F8-8CEB-4A6B-8BFA-0A72D5536130}" presName="hierRoot2" presStyleCnt="0">
        <dgm:presLayoutVars>
          <dgm:hierBranch val="init"/>
        </dgm:presLayoutVars>
      </dgm:prSet>
      <dgm:spPr/>
    </dgm:pt>
    <dgm:pt modelId="{ECD3D0B6-DADA-48A5-8A76-C9CBDD34E01B}" type="pres">
      <dgm:prSet presAssocID="{50CF70F8-8CEB-4A6B-8BFA-0A72D5536130}" presName="rootComposite" presStyleCnt="0"/>
      <dgm:spPr/>
    </dgm:pt>
    <dgm:pt modelId="{9FB3C86B-B9B9-4D49-A692-03F9CFB35B38}" type="pres">
      <dgm:prSet presAssocID="{50CF70F8-8CEB-4A6B-8BFA-0A72D5536130}" presName="rootText" presStyleLbl="node3" presStyleIdx="0" presStyleCnt="2">
        <dgm:presLayoutVars>
          <dgm:chPref val="3"/>
        </dgm:presLayoutVars>
      </dgm:prSet>
      <dgm:spPr/>
    </dgm:pt>
    <dgm:pt modelId="{48DE52CB-CB9C-4777-81FC-CCD93FE59748}" type="pres">
      <dgm:prSet presAssocID="{50CF70F8-8CEB-4A6B-8BFA-0A72D5536130}" presName="rootConnector" presStyleLbl="node3" presStyleIdx="0" presStyleCnt="2"/>
      <dgm:spPr/>
    </dgm:pt>
    <dgm:pt modelId="{26935F83-6F4E-45C6-8CD0-4544EB4495E4}" type="pres">
      <dgm:prSet presAssocID="{50CF70F8-8CEB-4A6B-8BFA-0A72D5536130}" presName="hierChild4" presStyleCnt="0"/>
      <dgm:spPr/>
    </dgm:pt>
    <dgm:pt modelId="{50208563-B439-40B5-A331-02B7CADB0547}" type="pres">
      <dgm:prSet presAssocID="{50CF70F8-8CEB-4A6B-8BFA-0A72D5536130}" presName="hierChild5" presStyleCnt="0"/>
      <dgm:spPr/>
    </dgm:pt>
    <dgm:pt modelId="{34B8F7E5-F697-4CBA-845D-C7B95D83C703}" type="pres">
      <dgm:prSet presAssocID="{C037517D-6791-47CB-BD39-7457E6219708}" presName="Name37" presStyleLbl="parChTrans1D3" presStyleIdx="1" presStyleCnt="2"/>
      <dgm:spPr/>
    </dgm:pt>
    <dgm:pt modelId="{32AA759E-5977-4C94-B8A7-9C163F2E7CE5}" type="pres">
      <dgm:prSet presAssocID="{A8BE1697-C30D-4746-BBB9-3DFC3E2FC2F3}" presName="hierRoot2" presStyleCnt="0">
        <dgm:presLayoutVars>
          <dgm:hierBranch val="init"/>
        </dgm:presLayoutVars>
      </dgm:prSet>
      <dgm:spPr/>
    </dgm:pt>
    <dgm:pt modelId="{C550255E-6830-4DC9-8A55-235E6CDEB081}" type="pres">
      <dgm:prSet presAssocID="{A8BE1697-C30D-4746-BBB9-3DFC3E2FC2F3}" presName="rootComposite" presStyleCnt="0"/>
      <dgm:spPr/>
    </dgm:pt>
    <dgm:pt modelId="{D728C8BE-5F4F-45D9-9088-3BD58EBB111C}" type="pres">
      <dgm:prSet presAssocID="{A8BE1697-C30D-4746-BBB9-3DFC3E2FC2F3}" presName="rootText" presStyleLbl="node3" presStyleIdx="1" presStyleCnt="2">
        <dgm:presLayoutVars>
          <dgm:chPref val="3"/>
        </dgm:presLayoutVars>
      </dgm:prSet>
      <dgm:spPr/>
    </dgm:pt>
    <dgm:pt modelId="{C60F853F-9AE1-4EC0-9C99-AD5CE0511B99}" type="pres">
      <dgm:prSet presAssocID="{A8BE1697-C30D-4746-BBB9-3DFC3E2FC2F3}" presName="rootConnector" presStyleLbl="node3" presStyleIdx="1" presStyleCnt="2"/>
      <dgm:spPr/>
    </dgm:pt>
    <dgm:pt modelId="{F75B6D60-3EA2-4787-A44F-7991776D4125}" type="pres">
      <dgm:prSet presAssocID="{A8BE1697-C30D-4746-BBB9-3DFC3E2FC2F3}" presName="hierChild4" presStyleCnt="0"/>
      <dgm:spPr/>
    </dgm:pt>
    <dgm:pt modelId="{E414F820-AAF3-4207-958D-587C75C4C39F}" type="pres">
      <dgm:prSet presAssocID="{A8BE1697-C30D-4746-BBB9-3DFC3E2FC2F3}" presName="hierChild5" presStyleCnt="0"/>
      <dgm:spPr/>
    </dgm:pt>
    <dgm:pt modelId="{5C8FC60C-D0D6-4305-A389-41C7CDF53AF7}" type="pres">
      <dgm:prSet presAssocID="{B0DE10FD-DFB7-422E-A859-8EC4FA6E9E0E}" presName="hierChild5" presStyleCnt="0"/>
      <dgm:spPr/>
    </dgm:pt>
    <dgm:pt modelId="{A6508445-E15C-4B1D-A613-9FCA6452C3C2}" type="pres">
      <dgm:prSet presAssocID="{BBF8BC20-8640-427E-9058-09F2F064C867}" presName="hierChild3" presStyleCnt="0"/>
      <dgm:spPr/>
    </dgm:pt>
  </dgm:ptLst>
  <dgm:cxnLst>
    <dgm:cxn modelId="{8300DA01-2BD3-4E01-BABA-A5C820DB904B}" type="presOf" srcId="{C5AFD569-2A4F-4F96-85D0-78DABA2E9063}" destId="{2E530C28-14A2-4F36-9238-5ACBF0D08D1F}" srcOrd="0" destOrd="0" presId="urn:microsoft.com/office/officeart/2005/8/layout/orgChart1"/>
    <dgm:cxn modelId="{A34E4006-FBF7-4D45-A8A4-5684DBADE019}" type="presOf" srcId="{BBF8BC20-8640-427E-9058-09F2F064C867}" destId="{2DA97DAB-EFE3-46B0-83E5-75A078371DC7}" srcOrd="0" destOrd="0" presId="urn:microsoft.com/office/officeart/2005/8/layout/orgChart1"/>
    <dgm:cxn modelId="{87DFA126-0979-4331-833A-3A7AEE94C374}" srcId="{B0DE10FD-DFB7-422E-A859-8EC4FA6E9E0E}" destId="{A8BE1697-C30D-4746-BBB9-3DFC3E2FC2F3}" srcOrd="1" destOrd="0" parTransId="{C037517D-6791-47CB-BD39-7457E6219708}" sibTransId="{E90E9711-04A8-4F91-8F21-15B270671A6F}"/>
    <dgm:cxn modelId="{434D8A27-C075-4698-81E8-0D75DAE2B6A3}" srcId="{BBF8BC20-8640-427E-9058-09F2F064C867}" destId="{B0DE10FD-DFB7-422E-A859-8EC4FA6E9E0E}" srcOrd="1" destOrd="0" parTransId="{C5AFD569-2A4F-4F96-85D0-78DABA2E9063}" sibTransId="{073D6A11-3B69-405E-AD3D-7BD8D828514C}"/>
    <dgm:cxn modelId="{DD9A9A2B-DE4D-44FB-AE9F-3A95BF1623B7}" type="presOf" srcId="{A8BE1697-C30D-4746-BBB9-3DFC3E2FC2F3}" destId="{C60F853F-9AE1-4EC0-9C99-AD5CE0511B99}" srcOrd="1" destOrd="0" presId="urn:microsoft.com/office/officeart/2005/8/layout/orgChart1"/>
    <dgm:cxn modelId="{9531C063-8183-4E92-B5E4-559194FC2E6C}" type="presOf" srcId="{B0DE10FD-DFB7-422E-A859-8EC4FA6E9E0E}" destId="{6ABC45DF-3645-4053-919E-55248D069D51}" srcOrd="1" destOrd="0" presId="urn:microsoft.com/office/officeart/2005/8/layout/orgChart1"/>
    <dgm:cxn modelId="{546CF348-47FB-439A-957B-DE567EF09889}" type="presOf" srcId="{E5F6D0A2-AE03-4AC3-96E9-2574B69F3625}" destId="{BE0C0A88-BF22-461B-9442-605C7A347196}" srcOrd="1" destOrd="0" presId="urn:microsoft.com/office/officeart/2005/8/layout/orgChart1"/>
    <dgm:cxn modelId="{463FA36C-73BB-4630-A7B3-5F9208E8EA05}" type="presOf" srcId="{50CF70F8-8CEB-4A6B-8BFA-0A72D5536130}" destId="{48DE52CB-CB9C-4777-81FC-CCD93FE59748}" srcOrd="1" destOrd="0" presId="urn:microsoft.com/office/officeart/2005/8/layout/orgChart1"/>
    <dgm:cxn modelId="{D5B9CD4C-DD12-4661-8E81-1D4FA928DA88}" type="presOf" srcId="{BBF8BC20-8640-427E-9058-09F2F064C867}" destId="{9A976563-74FD-4F31-B38D-412A99D23F5D}" srcOrd="1" destOrd="0" presId="urn:microsoft.com/office/officeart/2005/8/layout/orgChart1"/>
    <dgm:cxn modelId="{84F9BF74-F1D0-4B61-B7A7-D1185B4B0F69}" type="presOf" srcId="{A8BE1697-C30D-4746-BBB9-3DFC3E2FC2F3}" destId="{D728C8BE-5F4F-45D9-9088-3BD58EBB111C}" srcOrd="0" destOrd="0" presId="urn:microsoft.com/office/officeart/2005/8/layout/orgChart1"/>
    <dgm:cxn modelId="{E6DEA559-D44B-469B-8CF0-9A6074606EE0}" type="presOf" srcId="{E5F6D0A2-AE03-4AC3-96E9-2574B69F3625}" destId="{871658BE-CC1C-4320-9A6B-C507738E432E}" srcOrd="0" destOrd="0" presId="urn:microsoft.com/office/officeart/2005/8/layout/orgChart1"/>
    <dgm:cxn modelId="{37788C87-BA97-461F-9068-4E8D3ECBEC1D}" type="presOf" srcId="{616BF24B-A002-493A-90E3-177A906D78D6}" destId="{4C7575F0-3B21-480A-8A6B-BD10AB2EAFD1}" srcOrd="0" destOrd="0" presId="urn:microsoft.com/office/officeart/2005/8/layout/orgChart1"/>
    <dgm:cxn modelId="{CE760197-4122-4AE4-AF7F-44F62330874E}" srcId="{616BF24B-A002-493A-90E3-177A906D78D6}" destId="{BBF8BC20-8640-427E-9058-09F2F064C867}" srcOrd="0" destOrd="0" parTransId="{961D4FBB-4D0E-4D2B-9A12-345856D9A2A6}" sibTransId="{98502A35-0D45-4803-9043-CE730EB6BFFA}"/>
    <dgm:cxn modelId="{5E8ED5B0-F211-4DEE-B028-C03266090611}" type="presOf" srcId="{C037517D-6791-47CB-BD39-7457E6219708}" destId="{34B8F7E5-F697-4CBA-845D-C7B95D83C703}" srcOrd="0" destOrd="0" presId="urn:microsoft.com/office/officeart/2005/8/layout/orgChart1"/>
    <dgm:cxn modelId="{417183B9-E89D-4FF4-A48B-522FF3733307}" type="presOf" srcId="{B0DE10FD-DFB7-422E-A859-8EC4FA6E9E0E}" destId="{1AB1EF03-7953-49E2-A989-E10BEF118B2F}" srcOrd="0" destOrd="0" presId="urn:microsoft.com/office/officeart/2005/8/layout/orgChart1"/>
    <dgm:cxn modelId="{D05B30BB-4FBA-4E3A-95F9-DBCFB7ED5B8D}" type="presOf" srcId="{6B94065D-DB1F-4747-8DE2-65DC5A1DB25B}" destId="{A974AB3E-BABD-4E7C-9208-4602F84277D7}" srcOrd="0" destOrd="0" presId="urn:microsoft.com/office/officeart/2005/8/layout/orgChart1"/>
    <dgm:cxn modelId="{344487BB-DF02-454D-9FEE-7D80D7680EE4}" type="presOf" srcId="{50CF70F8-8CEB-4A6B-8BFA-0A72D5536130}" destId="{9FB3C86B-B9B9-4D49-A692-03F9CFB35B38}" srcOrd="0" destOrd="0" presId="urn:microsoft.com/office/officeart/2005/8/layout/orgChart1"/>
    <dgm:cxn modelId="{E36019C4-FB87-4C85-905B-1C9A2062904C}" srcId="{BBF8BC20-8640-427E-9058-09F2F064C867}" destId="{E5F6D0A2-AE03-4AC3-96E9-2574B69F3625}" srcOrd="0" destOrd="0" parTransId="{89C6A563-FD37-4C57-A361-01E20954C5E4}" sibTransId="{6284BCCC-C672-4E90-9EE1-8ACF6E3DC2F4}"/>
    <dgm:cxn modelId="{47B15BD2-3442-4654-A018-3C5043B150D1}" srcId="{B0DE10FD-DFB7-422E-A859-8EC4FA6E9E0E}" destId="{50CF70F8-8CEB-4A6B-8BFA-0A72D5536130}" srcOrd="0" destOrd="0" parTransId="{6B94065D-DB1F-4747-8DE2-65DC5A1DB25B}" sibTransId="{CF0CA3BD-0177-4B14-A052-537834013D01}"/>
    <dgm:cxn modelId="{71301CF9-7B4A-4E8B-99B3-6DD298A940A1}" type="presOf" srcId="{89C6A563-FD37-4C57-A361-01E20954C5E4}" destId="{E11BF21E-D553-44F7-926D-0E2BA2236567}" srcOrd="0" destOrd="0" presId="urn:microsoft.com/office/officeart/2005/8/layout/orgChart1"/>
    <dgm:cxn modelId="{85D8B6AC-A74C-47D7-B042-AE960C4409A3}" type="presParOf" srcId="{4C7575F0-3B21-480A-8A6B-BD10AB2EAFD1}" destId="{D793D022-5F48-4E5E-88E4-0D972836AE7A}" srcOrd="0" destOrd="0" presId="urn:microsoft.com/office/officeart/2005/8/layout/orgChart1"/>
    <dgm:cxn modelId="{77D768EE-6BF8-48D9-A84E-4C56C762492F}" type="presParOf" srcId="{D793D022-5F48-4E5E-88E4-0D972836AE7A}" destId="{D5CFED29-53D7-4F25-8AF9-BCE4561D9833}" srcOrd="0" destOrd="0" presId="urn:microsoft.com/office/officeart/2005/8/layout/orgChart1"/>
    <dgm:cxn modelId="{6C72EF28-7BBF-4A04-AD94-677777F0E77B}" type="presParOf" srcId="{D5CFED29-53D7-4F25-8AF9-BCE4561D9833}" destId="{2DA97DAB-EFE3-46B0-83E5-75A078371DC7}" srcOrd="0" destOrd="0" presId="urn:microsoft.com/office/officeart/2005/8/layout/orgChart1"/>
    <dgm:cxn modelId="{9052376E-FFB0-4970-A7B1-CB8B71646B28}" type="presParOf" srcId="{D5CFED29-53D7-4F25-8AF9-BCE4561D9833}" destId="{9A976563-74FD-4F31-B38D-412A99D23F5D}" srcOrd="1" destOrd="0" presId="urn:microsoft.com/office/officeart/2005/8/layout/orgChart1"/>
    <dgm:cxn modelId="{FC2A5241-A1BC-4D8E-8B0C-8560D79BDFD5}" type="presParOf" srcId="{D793D022-5F48-4E5E-88E4-0D972836AE7A}" destId="{90C6161F-C0A4-4A39-B266-89A89C14949A}" srcOrd="1" destOrd="0" presId="urn:microsoft.com/office/officeart/2005/8/layout/orgChart1"/>
    <dgm:cxn modelId="{3C577483-7C4A-4576-92C3-B6E09104A015}" type="presParOf" srcId="{90C6161F-C0A4-4A39-B266-89A89C14949A}" destId="{E11BF21E-D553-44F7-926D-0E2BA2236567}" srcOrd="0" destOrd="0" presId="urn:microsoft.com/office/officeart/2005/8/layout/orgChart1"/>
    <dgm:cxn modelId="{EB8DFE9D-B490-4FC0-A6BF-268F50BB6024}" type="presParOf" srcId="{90C6161F-C0A4-4A39-B266-89A89C14949A}" destId="{0E00994D-7803-42D6-AF53-F9189FB48EFF}" srcOrd="1" destOrd="0" presId="urn:microsoft.com/office/officeart/2005/8/layout/orgChart1"/>
    <dgm:cxn modelId="{18EFFBC4-1F98-4C30-895B-FEA0EABC6712}" type="presParOf" srcId="{0E00994D-7803-42D6-AF53-F9189FB48EFF}" destId="{3DD425DA-5617-4C47-A847-81F5B3E59792}" srcOrd="0" destOrd="0" presId="urn:microsoft.com/office/officeart/2005/8/layout/orgChart1"/>
    <dgm:cxn modelId="{FE127AC8-17F7-4286-8585-9470F2E2AFAB}" type="presParOf" srcId="{3DD425DA-5617-4C47-A847-81F5B3E59792}" destId="{871658BE-CC1C-4320-9A6B-C507738E432E}" srcOrd="0" destOrd="0" presId="urn:microsoft.com/office/officeart/2005/8/layout/orgChart1"/>
    <dgm:cxn modelId="{EEACDA5E-9ED4-4F05-A2E2-D0961A2E6161}" type="presParOf" srcId="{3DD425DA-5617-4C47-A847-81F5B3E59792}" destId="{BE0C0A88-BF22-461B-9442-605C7A347196}" srcOrd="1" destOrd="0" presId="urn:microsoft.com/office/officeart/2005/8/layout/orgChart1"/>
    <dgm:cxn modelId="{20613814-F837-4B8B-BB7B-9DC51D44D903}" type="presParOf" srcId="{0E00994D-7803-42D6-AF53-F9189FB48EFF}" destId="{4C269CE3-16F2-49EB-9623-20B1A0EEA88B}" srcOrd="1" destOrd="0" presId="urn:microsoft.com/office/officeart/2005/8/layout/orgChart1"/>
    <dgm:cxn modelId="{7D7ADFAC-B6BE-4717-9247-C8830812C726}" type="presParOf" srcId="{0E00994D-7803-42D6-AF53-F9189FB48EFF}" destId="{1E23B650-BFC3-46F8-AF87-64AF14A4C7A9}" srcOrd="2" destOrd="0" presId="urn:microsoft.com/office/officeart/2005/8/layout/orgChart1"/>
    <dgm:cxn modelId="{26BD1306-9CB8-430E-83F0-D3596113320F}" type="presParOf" srcId="{90C6161F-C0A4-4A39-B266-89A89C14949A}" destId="{2E530C28-14A2-4F36-9238-5ACBF0D08D1F}" srcOrd="2" destOrd="0" presId="urn:microsoft.com/office/officeart/2005/8/layout/orgChart1"/>
    <dgm:cxn modelId="{21CD0B17-2547-4EAF-82B4-CA2FFD665CD1}" type="presParOf" srcId="{90C6161F-C0A4-4A39-B266-89A89C14949A}" destId="{57E1D64A-F05C-40E8-80B5-2491E5B8E202}" srcOrd="3" destOrd="0" presId="urn:microsoft.com/office/officeart/2005/8/layout/orgChart1"/>
    <dgm:cxn modelId="{7CD07EE6-04F5-487E-8C03-A675071E2946}" type="presParOf" srcId="{57E1D64A-F05C-40E8-80B5-2491E5B8E202}" destId="{982DDA9E-71D9-4344-A1F0-BE170DBF3AD1}" srcOrd="0" destOrd="0" presId="urn:microsoft.com/office/officeart/2005/8/layout/orgChart1"/>
    <dgm:cxn modelId="{80F00F71-474D-446D-9E30-4372D5914B41}" type="presParOf" srcId="{982DDA9E-71D9-4344-A1F0-BE170DBF3AD1}" destId="{1AB1EF03-7953-49E2-A989-E10BEF118B2F}" srcOrd="0" destOrd="0" presId="urn:microsoft.com/office/officeart/2005/8/layout/orgChart1"/>
    <dgm:cxn modelId="{95FB586A-D0BD-4D03-B717-36B9DD6914EF}" type="presParOf" srcId="{982DDA9E-71D9-4344-A1F0-BE170DBF3AD1}" destId="{6ABC45DF-3645-4053-919E-55248D069D51}" srcOrd="1" destOrd="0" presId="urn:microsoft.com/office/officeart/2005/8/layout/orgChart1"/>
    <dgm:cxn modelId="{904AEAFC-5EA7-4668-A5CD-767888606882}" type="presParOf" srcId="{57E1D64A-F05C-40E8-80B5-2491E5B8E202}" destId="{B40E9FFB-832C-4BA4-8AE3-9217250B1BAB}" srcOrd="1" destOrd="0" presId="urn:microsoft.com/office/officeart/2005/8/layout/orgChart1"/>
    <dgm:cxn modelId="{7335D13C-E8BE-4078-ABDD-AC39A3ECEC89}" type="presParOf" srcId="{B40E9FFB-832C-4BA4-8AE3-9217250B1BAB}" destId="{A974AB3E-BABD-4E7C-9208-4602F84277D7}" srcOrd="0" destOrd="0" presId="urn:microsoft.com/office/officeart/2005/8/layout/orgChart1"/>
    <dgm:cxn modelId="{D34D4BF5-2589-43B6-9860-CEC401EBEEF7}" type="presParOf" srcId="{B40E9FFB-832C-4BA4-8AE3-9217250B1BAB}" destId="{C94FA9DA-777D-4126-BC24-C2A43F3A0EDC}" srcOrd="1" destOrd="0" presId="urn:microsoft.com/office/officeart/2005/8/layout/orgChart1"/>
    <dgm:cxn modelId="{237CABEE-8E88-4803-A2B9-DA5F9061883E}" type="presParOf" srcId="{C94FA9DA-777D-4126-BC24-C2A43F3A0EDC}" destId="{ECD3D0B6-DADA-48A5-8A76-C9CBDD34E01B}" srcOrd="0" destOrd="0" presId="urn:microsoft.com/office/officeart/2005/8/layout/orgChart1"/>
    <dgm:cxn modelId="{3F063116-AAEC-49D4-A2FE-6CBD20BCF9ED}" type="presParOf" srcId="{ECD3D0B6-DADA-48A5-8A76-C9CBDD34E01B}" destId="{9FB3C86B-B9B9-4D49-A692-03F9CFB35B38}" srcOrd="0" destOrd="0" presId="urn:microsoft.com/office/officeart/2005/8/layout/orgChart1"/>
    <dgm:cxn modelId="{D4D332D0-6E64-4C10-B114-C64FD8A6E772}" type="presParOf" srcId="{ECD3D0B6-DADA-48A5-8A76-C9CBDD34E01B}" destId="{48DE52CB-CB9C-4777-81FC-CCD93FE59748}" srcOrd="1" destOrd="0" presId="urn:microsoft.com/office/officeart/2005/8/layout/orgChart1"/>
    <dgm:cxn modelId="{5B3CEB1C-0A94-49D2-A8ED-13423D90EABA}" type="presParOf" srcId="{C94FA9DA-777D-4126-BC24-C2A43F3A0EDC}" destId="{26935F83-6F4E-45C6-8CD0-4544EB4495E4}" srcOrd="1" destOrd="0" presId="urn:microsoft.com/office/officeart/2005/8/layout/orgChart1"/>
    <dgm:cxn modelId="{30707396-55AC-402B-891B-83A6B01AAE74}" type="presParOf" srcId="{C94FA9DA-777D-4126-BC24-C2A43F3A0EDC}" destId="{50208563-B439-40B5-A331-02B7CADB0547}" srcOrd="2" destOrd="0" presId="urn:microsoft.com/office/officeart/2005/8/layout/orgChart1"/>
    <dgm:cxn modelId="{30BD2BA6-DCA2-4BB9-BAE7-18C3740EA9FB}" type="presParOf" srcId="{B40E9FFB-832C-4BA4-8AE3-9217250B1BAB}" destId="{34B8F7E5-F697-4CBA-845D-C7B95D83C703}" srcOrd="2" destOrd="0" presId="urn:microsoft.com/office/officeart/2005/8/layout/orgChart1"/>
    <dgm:cxn modelId="{4C638421-ADB2-4BD3-A652-10C524D6A4CC}" type="presParOf" srcId="{B40E9FFB-832C-4BA4-8AE3-9217250B1BAB}" destId="{32AA759E-5977-4C94-B8A7-9C163F2E7CE5}" srcOrd="3" destOrd="0" presId="urn:microsoft.com/office/officeart/2005/8/layout/orgChart1"/>
    <dgm:cxn modelId="{FC19915E-E2E3-4C66-878C-DD76DB7E21A6}" type="presParOf" srcId="{32AA759E-5977-4C94-B8A7-9C163F2E7CE5}" destId="{C550255E-6830-4DC9-8A55-235E6CDEB081}" srcOrd="0" destOrd="0" presId="urn:microsoft.com/office/officeart/2005/8/layout/orgChart1"/>
    <dgm:cxn modelId="{409E2A86-9AAD-4D71-9C98-1364B5FD1C85}" type="presParOf" srcId="{C550255E-6830-4DC9-8A55-235E6CDEB081}" destId="{D728C8BE-5F4F-45D9-9088-3BD58EBB111C}" srcOrd="0" destOrd="0" presId="urn:microsoft.com/office/officeart/2005/8/layout/orgChart1"/>
    <dgm:cxn modelId="{9664D4D5-5DB0-45E7-B92C-1A695E206B39}" type="presParOf" srcId="{C550255E-6830-4DC9-8A55-235E6CDEB081}" destId="{C60F853F-9AE1-4EC0-9C99-AD5CE0511B99}" srcOrd="1" destOrd="0" presId="urn:microsoft.com/office/officeart/2005/8/layout/orgChart1"/>
    <dgm:cxn modelId="{0C3C3C4B-4D8A-4D1F-A703-E2700E1171C0}" type="presParOf" srcId="{32AA759E-5977-4C94-B8A7-9C163F2E7CE5}" destId="{F75B6D60-3EA2-4787-A44F-7991776D4125}" srcOrd="1" destOrd="0" presId="urn:microsoft.com/office/officeart/2005/8/layout/orgChart1"/>
    <dgm:cxn modelId="{32C8EA45-B80D-4C4B-AF95-A4F4B7ABA28A}" type="presParOf" srcId="{32AA759E-5977-4C94-B8A7-9C163F2E7CE5}" destId="{E414F820-AAF3-4207-958D-587C75C4C39F}" srcOrd="2" destOrd="0" presId="urn:microsoft.com/office/officeart/2005/8/layout/orgChart1"/>
    <dgm:cxn modelId="{583C52D8-A40C-4DC9-9D75-EA78C2335C5E}" type="presParOf" srcId="{57E1D64A-F05C-40E8-80B5-2491E5B8E202}" destId="{5C8FC60C-D0D6-4305-A389-41C7CDF53AF7}" srcOrd="2" destOrd="0" presId="urn:microsoft.com/office/officeart/2005/8/layout/orgChart1"/>
    <dgm:cxn modelId="{EFF0B87E-527F-4DBB-A988-CAB1CFDBC68A}" type="presParOf" srcId="{D793D022-5F48-4E5E-88E4-0D972836AE7A}" destId="{A6508445-E15C-4B1D-A613-9FCA6452C3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F1E9F-4845-4A93-B4FB-862B27613D04}">
      <dsp:nvSpPr>
        <dsp:cNvPr id="0" name=""/>
        <dsp:cNvSpPr/>
      </dsp:nvSpPr>
      <dsp:spPr>
        <a:xfrm>
          <a:off x="8407" y="1429074"/>
          <a:ext cx="2512770" cy="1507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Attribute type checking &amp; removal</a:t>
          </a:r>
        </a:p>
      </dsp:txBody>
      <dsp:txXfrm>
        <a:off x="52565" y="1473232"/>
        <a:ext cx="2424454" cy="1419346"/>
      </dsp:txXfrm>
    </dsp:sp>
    <dsp:sp modelId="{19307929-C131-4046-8BF4-A07A9D372CF5}">
      <dsp:nvSpPr>
        <dsp:cNvPr id="0" name=""/>
        <dsp:cNvSpPr/>
      </dsp:nvSpPr>
      <dsp:spPr>
        <a:xfrm>
          <a:off x="2772454" y="1871322"/>
          <a:ext cx="532707" cy="623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2772454" y="1995955"/>
        <a:ext cx="372895" cy="373901"/>
      </dsp:txXfrm>
    </dsp:sp>
    <dsp:sp modelId="{C18D5921-F97C-4BA8-BF47-295428485D9E}">
      <dsp:nvSpPr>
        <dsp:cNvPr id="0" name=""/>
        <dsp:cNvSpPr/>
      </dsp:nvSpPr>
      <dsp:spPr>
        <a:xfrm>
          <a:off x="3526285" y="1429074"/>
          <a:ext cx="2512770" cy="1507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Labelling the attributes</a:t>
          </a:r>
        </a:p>
      </dsp:txBody>
      <dsp:txXfrm>
        <a:off x="3570443" y="1473232"/>
        <a:ext cx="2424454" cy="1419346"/>
      </dsp:txXfrm>
    </dsp:sp>
    <dsp:sp modelId="{F7F61A03-6886-4F7D-873F-3274E7ECA63A}">
      <dsp:nvSpPr>
        <dsp:cNvPr id="0" name=""/>
        <dsp:cNvSpPr/>
      </dsp:nvSpPr>
      <dsp:spPr>
        <a:xfrm>
          <a:off x="6290332" y="1871322"/>
          <a:ext cx="532707" cy="623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6290332" y="1995955"/>
        <a:ext cx="372895" cy="373901"/>
      </dsp:txXfrm>
    </dsp:sp>
    <dsp:sp modelId="{F59DDC1F-8158-44E8-B879-E46A5B2CCB7C}">
      <dsp:nvSpPr>
        <dsp:cNvPr id="0" name=""/>
        <dsp:cNvSpPr/>
      </dsp:nvSpPr>
      <dsp:spPr>
        <a:xfrm>
          <a:off x="7044163" y="1429074"/>
          <a:ext cx="2512770" cy="1507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Appending the dataset</a:t>
          </a:r>
        </a:p>
      </dsp:txBody>
      <dsp:txXfrm>
        <a:off x="7088321" y="1473232"/>
        <a:ext cx="2424454" cy="1419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C8A37-0EB7-4D45-980C-C3C341E84614}">
      <dsp:nvSpPr>
        <dsp:cNvPr id="0" name=""/>
        <dsp:cNvSpPr/>
      </dsp:nvSpPr>
      <dsp:spPr>
        <a:xfrm>
          <a:off x="4605628" y="2274689"/>
          <a:ext cx="3258515" cy="56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763"/>
              </a:lnTo>
              <a:lnTo>
                <a:pt x="3258515" y="282763"/>
              </a:lnTo>
              <a:lnTo>
                <a:pt x="3258515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AC726-66D8-43F4-A50A-A0431997483F}">
      <dsp:nvSpPr>
        <dsp:cNvPr id="0" name=""/>
        <dsp:cNvSpPr/>
      </dsp:nvSpPr>
      <dsp:spPr>
        <a:xfrm>
          <a:off x="4559908" y="2274689"/>
          <a:ext cx="91440" cy="5655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1409C-F860-4BA3-BC4A-7233515FFFA6}">
      <dsp:nvSpPr>
        <dsp:cNvPr id="0" name=""/>
        <dsp:cNvSpPr/>
      </dsp:nvSpPr>
      <dsp:spPr>
        <a:xfrm>
          <a:off x="1346494" y="2274689"/>
          <a:ext cx="3259134" cy="539769"/>
        </a:xfrm>
        <a:custGeom>
          <a:avLst/>
          <a:gdLst/>
          <a:ahLst/>
          <a:cxnLst/>
          <a:rect l="0" t="0" r="0" b="0"/>
          <a:pathLst>
            <a:path>
              <a:moveTo>
                <a:pt x="3259134" y="0"/>
              </a:moveTo>
              <a:lnTo>
                <a:pt x="3259134" y="257005"/>
              </a:lnTo>
              <a:lnTo>
                <a:pt x="0" y="257005"/>
              </a:lnTo>
              <a:lnTo>
                <a:pt x="0" y="5397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37E8E-F2B2-45C5-AB2A-DCAC06C7A9A2}">
      <dsp:nvSpPr>
        <dsp:cNvPr id="0" name=""/>
        <dsp:cNvSpPr/>
      </dsp:nvSpPr>
      <dsp:spPr>
        <a:xfrm>
          <a:off x="3259134" y="928195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Classification</a:t>
          </a:r>
        </a:p>
      </dsp:txBody>
      <dsp:txXfrm>
        <a:off x="3259134" y="928195"/>
        <a:ext cx="2692988" cy="1346494"/>
      </dsp:txXfrm>
    </dsp:sp>
    <dsp:sp modelId="{6F74E946-E627-4965-A282-B07106AA6D5C}">
      <dsp:nvSpPr>
        <dsp:cNvPr id="0" name=""/>
        <dsp:cNvSpPr/>
      </dsp:nvSpPr>
      <dsp:spPr>
        <a:xfrm>
          <a:off x="0" y="2814458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1 cluster</a:t>
          </a:r>
        </a:p>
      </dsp:txBody>
      <dsp:txXfrm>
        <a:off x="0" y="2814458"/>
        <a:ext cx="2692988" cy="1346494"/>
      </dsp:txXfrm>
    </dsp:sp>
    <dsp:sp modelId="{5ED985C5-8A55-4164-99EF-99857A20E6CF}">
      <dsp:nvSpPr>
        <dsp:cNvPr id="0" name=""/>
        <dsp:cNvSpPr/>
      </dsp:nvSpPr>
      <dsp:spPr>
        <a:xfrm>
          <a:off x="3259134" y="2840217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Multiple Clusters (Clustering Algorithm)</a:t>
          </a:r>
        </a:p>
      </dsp:txBody>
      <dsp:txXfrm>
        <a:off x="3259134" y="2840217"/>
        <a:ext cx="2692988" cy="1346494"/>
      </dsp:txXfrm>
    </dsp:sp>
    <dsp:sp modelId="{047482A4-4774-4957-BEF9-6529C8731D6F}">
      <dsp:nvSpPr>
        <dsp:cNvPr id="0" name=""/>
        <dsp:cNvSpPr/>
      </dsp:nvSpPr>
      <dsp:spPr>
        <a:xfrm>
          <a:off x="6517650" y="2840217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Multiple Clusters (Rule Based Cohorts)</a:t>
          </a:r>
        </a:p>
      </dsp:txBody>
      <dsp:txXfrm>
        <a:off x="6517650" y="2840217"/>
        <a:ext cx="2692988" cy="1346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C8A37-0EB7-4D45-980C-C3C341E84614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AC726-66D8-43F4-A50A-A0431997483F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1409C-F860-4BA3-BC4A-7233515FFFA6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37E8E-F2B2-45C5-AB2A-DCAC06C7A9A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Classification</a:t>
          </a:r>
        </a:p>
      </dsp:txBody>
      <dsp:txXfrm>
        <a:off x="2875855" y="1271678"/>
        <a:ext cx="2376289" cy="1188144"/>
      </dsp:txXfrm>
    </dsp:sp>
    <dsp:sp modelId="{6F74E946-E627-4965-A282-B07106AA6D5C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Data Set – 1 cluster</a:t>
          </a:r>
        </a:p>
      </dsp:txBody>
      <dsp:txXfrm>
        <a:off x="545" y="2958843"/>
        <a:ext cx="2376289" cy="1188144"/>
      </dsp:txXfrm>
    </dsp:sp>
    <dsp:sp modelId="{5ED985C5-8A55-4164-99EF-99857A20E6CF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Data Set – Multiple Clusters (Clustering Algorithm)</a:t>
          </a:r>
        </a:p>
      </dsp:txBody>
      <dsp:txXfrm>
        <a:off x="2875855" y="2958843"/>
        <a:ext cx="2376289" cy="1188144"/>
      </dsp:txXfrm>
    </dsp:sp>
    <dsp:sp modelId="{047482A4-4774-4957-BEF9-6529C8731D6F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Data Set – Multiple Clusters (Rule Based Cohorts)</a:t>
          </a:r>
        </a:p>
      </dsp:txBody>
      <dsp:txXfrm>
        <a:off x="5751165" y="2958843"/>
        <a:ext cx="2376289" cy="1188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C8A37-0EB7-4D45-980C-C3C341E84614}">
      <dsp:nvSpPr>
        <dsp:cNvPr id="0" name=""/>
        <dsp:cNvSpPr/>
      </dsp:nvSpPr>
      <dsp:spPr>
        <a:xfrm>
          <a:off x="4605628" y="2426569"/>
          <a:ext cx="3258515" cy="56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763"/>
              </a:lnTo>
              <a:lnTo>
                <a:pt x="3258515" y="282763"/>
              </a:lnTo>
              <a:lnTo>
                <a:pt x="3258515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AC726-66D8-43F4-A50A-A0431997483F}">
      <dsp:nvSpPr>
        <dsp:cNvPr id="0" name=""/>
        <dsp:cNvSpPr/>
      </dsp:nvSpPr>
      <dsp:spPr>
        <a:xfrm>
          <a:off x="4559908" y="2426569"/>
          <a:ext cx="91440" cy="5655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1409C-F860-4BA3-BC4A-7233515FFFA6}">
      <dsp:nvSpPr>
        <dsp:cNvPr id="0" name=""/>
        <dsp:cNvSpPr/>
      </dsp:nvSpPr>
      <dsp:spPr>
        <a:xfrm>
          <a:off x="1347112" y="2426569"/>
          <a:ext cx="3258515" cy="565527"/>
        </a:xfrm>
        <a:custGeom>
          <a:avLst/>
          <a:gdLst/>
          <a:ahLst/>
          <a:cxnLst/>
          <a:rect l="0" t="0" r="0" b="0"/>
          <a:pathLst>
            <a:path>
              <a:moveTo>
                <a:pt x="3258515" y="0"/>
              </a:moveTo>
              <a:lnTo>
                <a:pt x="3258515" y="282763"/>
              </a:lnTo>
              <a:lnTo>
                <a:pt x="0" y="282763"/>
              </a:lnTo>
              <a:lnTo>
                <a:pt x="0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37E8E-F2B2-45C5-AB2A-DCAC06C7A9A2}">
      <dsp:nvSpPr>
        <dsp:cNvPr id="0" name=""/>
        <dsp:cNvSpPr/>
      </dsp:nvSpPr>
      <dsp:spPr>
        <a:xfrm>
          <a:off x="3259134" y="1080075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Classification</a:t>
          </a:r>
        </a:p>
      </dsp:txBody>
      <dsp:txXfrm>
        <a:off x="3259134" y="1080075"/>
        <a:ext cx="2692988" cy="1346494"/>
      </dsp:txXfrm>
    </dsp:sp>
    <dsp:sp modelId="{6F74E946-E627-4965-A282-B07106AA6D5C}">
      <dsp:nvSpPr>
        <dsp:cNvPr id="0" name=""/>
        <dsp:cNvSpPr/>
      </dsp:nvSpPr>
      <dsp:spPr>
        <a:xfrm>
          <a:off x="618" y="2992097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1 cluster</a:t>
          </a:r>
        </a:p>
      </dsp:txBody>
      <dsp:txXfrm>
        <a:off x="618" y="2992097"/>
        <a:ext cx="2692988" cy="1346494"/>
      </dsp:txXfrm>
    </dsp:sp>
    <dsp:sp modelId="{5ED985C5-8A55-4164-99EF-99857A20E6CF}">
      <dsp:nvSpPr>
        <dsp:cNvPr id="0" name=""/>
        <dsp:cNvSpPr/>
      </dsp:nvSpPr>
      <dsp:spPr>
        <a:xfrm>
          <a:off x="3259134" y="2992097"/>
          <a:ext cx="2692988" cy="1346494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Multiple Clusters (Clustering Algorithm)</a:t>
          </a:r>
        </a:p>
      </dsp:txBody>
      <dsp:txXfrm>
        <a:off x="3259134" y="2992097"/>
        <a:ext cx="2692988" cy="1346494"/>
      </dsp:txXfrm>
    </dsp:sp>
    <dsp:sp modelId="{047482A4-4774-4957-BEF9-6529C8731D6F}">
      <dsp:nvSpPr>
        <dsp:cNvPr id="0" name=""/>
        <dsp:cNvSpPr/>
      </dsp:nvSpPr>
      <dsp:spPr>
        <a:xfrm>
          <a:off x="6517650" y="2992097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Multiple Clusters (Rule Based Cohorts)</a:t>
          </a:r>
        </a:p>
      </dsp:txBody>
      <dsp:txXfrm>
        <a:off x="6517650" y="2992097"/>
        <a:ext cx="2692988" cy="13464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C8A37-0EB7-4D45-980C-C3C341E84614}">
      <dsp:nvSpPr>
        <dsp:cNvPr id="0" name=""/>
        <dsp:cNvSpPr/>
      </dsp:nvSpPr>
      <dsp:spPr>
        <a:xfrm>
          <a:off x="4605628" y="2426569"/>
          <a:ext cx="3258515" cy="56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763"/>
              </a:lnTo>
              <a:lnTo>
                <a:pt x="3258515" y="282763"/>
              </a:lnTo>
              <a:lnTo>
                <a:pt x="3258515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AC726-66D8-43F4-A50A-A0431997483F}">
      <dsp:nvSpPr>
        <dsp:cNvPr id="0" name=""/>
        <dsp:cNvSpPr/>
      </dsp:nvSpPr>
      <dsp:spPr>
        <a:xfrm>
          <a:off x="4559908" y="2426569"/>
          <a:ext cx="91440" cy="5655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1409C-F860-4BA3-BC4A-7233515FFFA6}">
      <dsp:nvSpPr>
        <dsp:cNvPr id="0" name=""/>
        <dsp:cNvSpPr/>
      </dsp:nvSpPr>
      <dsp:spPr>
        <a:xfrm>
          <a:off x="1347112" y="2426569"/>
          <a:ext cx="3258515" cy="565527"/>
        </a:xfrm>
        <a:custGeom>
          <a:avLst/>
          <a:gdLst/>
          <a:ahLst/>
          <a:cxnLst/>
          <a:rect l="0" t="0" r="0" b="0"/>
          <a:pathLst>
            <a:path>
              <a:moveTo>
                <a:pt x="3258515" y="0"/>
              </a:moveTo>
              <a:lnTo>
                <a:pt x="3258515" y="282763"/>
              </a:lnTo>
              <a:lnTo>
                <a:pt x="0" y="282763"/>
              </a:lnTo>
              <a:lnTo>
                <a:pt x="0" y="5655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37E8E-F2B2-45C5-AB2A-DCAC06C7A9A2}">
      <dsp:nvSpPr>
        <dsp:cNvPr id="0" name=""/>
        <dsp:cNvSpPr/>
      </dsp:nvSpPr>
      <dsp:spPr>
        <a:xfrm>
          <a:off x="3259134" y="1080075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Classification</a:t>
          </a:r>
        </a:p>
      </dsp:txBody>
      <dsp:txXfrm>
        <a:off x="3259134" y="1080075"/>
        <a:ext cx="2692988" cy="1346494"/>
      </dsp:txXfrm>
    </dsp:sp>
    <dsp:sp modelId="{6F74E946-E627-4965-A282-B07106AA6D5C}">
      <dsp:nvSpPr>
        <dsp:cNvPr id="0" name=""/>
        <dsp:cNvSpPr/>
      </dsp:nvSpPr>
      <dsp:spPr>
        <a:xfrm>
          <a:off x="618" y="2992097"/>
          <a:ext cx="2692988" cy="13464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1 cluster</a:t>
          </a:r>
        </a:p>
      </dsp:txBody>
      <dsp:txXfrm>
        <a:off x="618" y="2992097"/>
        <a:ext cx="2692988" cy="1346494"/>
      </dsp:txXfrm>
    </dsp:sp>
    <dsp:sp modelId="{5ED985C5-8A55-4164-99EF-99857A20E6CF}">
      <dsp:nvSpPr>
        <dsp:cNvPr id="0" name=""/>
        <dsp:cNvSpPr/>
      </dsp:nvSpPr>
      <dsp:spPr>
        <a:xfrm>
          <a:off x="3259134" y="2992097"/>
          <a:ext cx="2692988" cy="134649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Multiple Clusters (Clustering Algorithm)</a:t>
          </a:r>
        </a:p>
      </dsp:txBody>
      <dsp:txXfrm>
        <a:off x="3259134" y="2992097"/>
        <a:ext cx="2692988" cy="1346494"/>
      </dsp:txXfrm>
    </dsp:sp>
    <dsp:sp modelId="{047482A4-4774-4957-BEF9-6529C8731D6F}">
      <dsp:nvSpPr>
        <dsp:cNvPr id="0" name=""/>
        <dsp:cNvSpPr/>
      </dsp:nvSpPr>
      <dsp:spPr>
        <a:xfrm>
          <a:off x="6517650" y="2992097"/>
          <a:ext cx="2692988" cy="1346494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 Set – Multiple Clusters (Rule Based Cohorts)</a:t>
          </a:r>
        </a:p>
      </dsp:txBody>
      <dsp:txXfrm>
        <a:off x="6517650" y="2992097"/>
        <a:ext cx="2692988" cy="13464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2D295-5D5A-4FBC-87C0-489C43A88FF5}">
      <dsp:nvSpPr>
        <dsp:cNvPr id="0" name=""/>
        <dsp:cNvSpPr/>
      </dsp:nvSpPr>
      <dsp:spPr>
        <a:xfrm rot="5400000">
          <a:off x="445009" y="1583167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887A6-B668-4358-B2DB-DAAA01E5E289}">
      <dsp:nvSpPr>
        <dsp:cNvPr id="0" name=""/>
        <dsp:cNvSpPr/>
      </dsp:nvSpPr>
      <dsp:spPr>
        <a:xfrm>
          <a:off x="74048" y="31045"/>
          <a:ext cx="2357070" cy="1649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Entire Sample</a:t>
          </a:r>
        </a:p>
      </dsp:txBody>
      <dsp:txXfrm>
        <a:off x="154603" y="111600"/>
        <a:ext cx="2195960" cy="1488762"/>
      </dsp:txXfrm>
    </dsp:sp>
    <dsp:sp modelId="{C511ABC2-13A2-4379-A362-BF034FDE4BFB}">
      <dsp:nvSpPr>
        <dsp:cNvPr id="0" name=""/>
        <dsp:cNvSpPr/>
      </dsp:nvSpPr>
      <dsp:spPr>
        <a:xfrm>
          <a:off x="2431119" y="188398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431119" y="188398"/>
        <a:ext cx="1714308" cy="1333500"/>
      </dsp:txXfrm>
    </dsp:sp>
    <dsp:sp modelId="{75EB8713-3481-488F-84FE-EAD0AB25067C}">
      <dsp:nvSpPr>
        <dsp:cNvPr id="0" name=""/>
        <dsp:cNvSpPr/>
      </dsp:nvSpPr>
      <dsp:spPr>
        <a:xfrm rot="5400000">
          <a:off x="2399271" y="3436519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A5757-F007-49F6-9BAB-B31DD136C632}">
      <dsp:nvSpPr>
        <dsp:cNvPr id="0" name=""/>
        <dsp:cNvSpPr/>
      </dsp:nvSpPr>
      <dsp:spPr>
        <a:xfrm>
          <a:off x="2028310" y="1884397"/>
          <a:ext cx="2357070" cy="1649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Exclude ‘Never visited/used’ cohort for respective Coupon types</a:t>
          </a:r>
        </a:p>
      </dsp:txBody>
      <dsp:txXfrm>
        <a:off x="2108865" y="1964952"/>
        <a:ext cx="2195960" cy="1488762"/>
      </dsp:txXfrm>
    </dsp:sp>
    <dsp:sp modelId="{14EF50A6-6BF9-4B64-A56F-BE137F4D8BDA}">
      <dsp:nvSpPr>
        <dsp:cNvPr id="0" name=""/>
        <dsp:cNvSpPr/>
      </dsp:nvSpPr>
      <dsp:spPr>
        <a:xfrm>
          <a:off x="4385381" y="2041750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4385381" y="2041750"/>
        <a:ext cx="1714308" cy="1333500"/>
      </dsp:txXfrm>
    </dsp:sp>
    <dsp:sp modelId="{54F90148-3AF5-4A3E-9CEE-A97295F2F80E}">
      <dsp:nvSpPr>
        <dsp:cNvPr id="0" name=""/>
        <dsp:cNvSpPr/>
      </dsp:nvSpPr>
      <dsp:spPr>
        <a:xfrm>
          <a:off x="3982572" y="3737748"/>
          <a:ext cx="2357070" cy="1649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Run Classification Algorithms for the rest of the sample</a:t>
          </a:r>
        </a:p>
      </dsp:txBody>
      <dsp:txXfrm>
        <a:off x="4063127" y="3818303"/>
        <a:ext cx="2195960" cy="1488762"/>
      </dsp:txXfrm>
    </dsp:sp>
    <dsp:sp modelId="{3839DF5E-A228-4816-84E6-57F181377B18}">
      <dsp:nvSpPr>
        <dsp:cNvPr id="0" name=""/>
        <dsp:cNvSpPr/>
      </dsp:nvSpPr>
      <dsp:spPr>
        <a:xfrm>
          <a:off x="6339643" y="3895101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/>
        </a:p>
      </dsp:txBody>
      <dsp:txXfrm>
        <a:off x="6339643" y="3895101"/>
        <a:ext cx="1714308" cy="1333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8F7E5-F697-4CBA-845D-C7B95D83C703}">
      <dsp:nvSpPr>
        <dsp:cNvPr id="0" name=""/>
        <dsp:cNvSpPr/>
      </dsp:nvSpPr>
      <dsp:spPr>
        <a:xfrm>
          <a:off x="4228703" y="2493160"/>
          <a:ext cx="308818" cy="240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8783"/>
              </a:lnTo>
              <a:lnTo>
                <a:pt x="308818" y="24087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4AB3E-BABD-4E7C-9208-4602F84277D7}">
      <dsp:nvSpPr>
        <dsp:cNvPr id="0" name=""/>
        <dsp:cNvSpPr/>
      </dsp:nvSpPr>
      <dsp:spPr>
        <a:xfrm>
          <a:off x="4228703" y="2493160"/>
          <a:ext cx="308818" cy="947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2"/>
              </a:lnTo>
              <a:lnTo>
                <a:pt x="308818" y="9470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30C28-14A2-4F36-9238-5ACBF0D08D1F}">
      <dsp:nvSpPr>
        <dsp:cNvPr id="0" name=""/>
        <dsp:cNvSpPr/>
      </dsp:nvSpPr>
      <dsp:spPr>
        <a:xfrm>
          <a:off x="3806651" y="1031420"/>
          <a:ext cx="1245567" cy="43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72"/>
              </a:lnTo>
              <a:lnTo>
                <a:pt x="1245567" y="216172"/>
              </a:lnTo>
              <a:lnTo>
                <a:pt x="1245567" y="432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BF21E-D553-44F7-926D-0E2BA2236567}">
      <dsp:nvSpPr>
        <dsp:cNvPr id="0" name=""/>
        <dsp:cNvSpPr/>
      </dsp:nvSpPr>
      <dsp:spPr>
        <a:xfrm>
          <a:off x="2561083" y="1031420"/>
          <a:ext cx="1245567" cy="432345"/>
        </a:xfrm>
        <a:custGeom>
          <a:avLst/>
          <a:gdLst/>
          <a:ahLst/>
          <a:cxnLst/>
          <a:rect l="0" t="0" r="0" b="0"/>
          <a:pathLst>
            <a:path>
              <a:moveTo>
                <a:pt x="1245567" y="0"/>
              </a:moveTo>
              <a:lnTo>
                <a:pt x="1245567" y="216172"/>
              </a:lnTo>
              <a:lnTo>
                <a:pt x="0" y="216172"/>
              </a:lnTo>
              <a:lnTo>
                <a:pt x="0" y="432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97DAB-EFE3-46B0-83E5-75A078371DC7}">
      <dsp:nvSpPr>
        <dsp:cNvPr id="0" name=""/>
        <dsp:cNvSpPr/>
      </dsp:nvSpPr>
      <dsp:spPr>
        <a:xfrm>
          <a:off x="2777256" y="2025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Ask Question on  Visit to Restaurant &lt;$20 per person , Bar, Coffee , Carry out and take away and Restaurant $20 -$50 per person</a:t>
          </a:r>
        </a:p>
      </dsp:txBody>
      <dsp:txXfrm>
        <a:off x="2777256" y="2025"/>
        <a:ext cx="2058789" cy="1029394"/>
      </dsp:txXfrm>
    </dsp:sp>
    <dsp:sp modelId="{871658BE-CC1C-4320-9A6B-C507738E432E}">
      <dsp:nvSpPr>
        <dsp:cNvPr id="0" name=""/>
        <dsp:cNvSpPr/>
      </dsp:nvSpPr>
      <dsp:spPr>
        <a:xfrm>
          <a:off x="1531689" y="146376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Run Model I – ‘Never Visited respective type of category’ Model</a:t>
          </a:r>
        </a:p>
      </dsp:txBody>
      <dsp:txXfrm>
        <a:off x="1531689" y="1463766"/>
        <a:ext cx="2058789" cy="1029394"/>
      </dsp:txXfrm>
    </dsp:sp>
    <dsp:sp modelId="{1AB1EF03-7953-49E2-A989-E10BEF118B2F}">
      <dsp:nvSpPr>
        <dsp:cNvPr id="0" name=""/>
        <dsp:cNvSpPr/>
      </dsp:nvSpPr>
      <dsp:spPr>
        <a:xfrm>
          <a:off x="4022824" y="146376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Ask if the </a:t>
          </a:r>
          <a:r>
            <a:rPr lang="en-IN" sz="1400" kern="1200" dirty="0" err="1"/>
            <a:t>indiviual</a:t>
          </a:r>
          <a:r>
            <a:rPr lang="en-IN" sz="1400" kern="1200" dirty="0"/>
            <a:t> would visit a restaurant which has average expenditure more than $20 per person</a:t>
          </a:r>
        </a:p>
      </dsp:txBody>
      <dsp:txXfrm>
        <a:off x="4022824" y="1463766"/>
        <a:ext cx="2058789" cy="1029394"/>
      </dsp:txXfrm>
    </dsp:sp>
    <dsp:sp modelId="{9FB3C86B-B9B9-4D49-A692-03F9CFB35B38}">
      <dsp:nvSpPr>
        <dsp:cNvPr id="0" name=""/>
        <dsp:cNvSpPr/>
      </dsp:nvSpPr>
      <dsp:spPr>
        <a:xfrm>
          <a:off x="4537521" y="292550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Run Model which contains all coupon type – </a:t>
          </a:r>
          <a:r>
            <a:rPr lang="en-IN" sz="1400" u="sng" kern="1200" dirty="0"/>
            <a:t>Model 2</a:t>
          </a:r>
        </a:p>
      </dsp:txBody>
      <dsp:txXfrm>
        <a:off x="4537521" y="2925506"/>
        <a:ext cx="2058789" cy="1029394"/>
      </dsp:txXfrm>
    </dsp:sp>
    <dsp:sp modelId="{D728C8BE-5F4F-45D9-9088-3BD58EBB111C}">
      <dsp:nvSpPr>
        <dsp:cNvPr id="0" name=""/>
        <dsp:cNvSpPr/>
      </dsp:nvSpPr>
      <dsp:spPr>
        <a:xfrm>
          <a:off x="4537521" y="438724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Run Model without  R20 to 50 - </a:t>
          </a:r>
          <a:r>
            <a:rPr lang="en-IN" sz="1400" u="sng" kern="1200" dirty="0"/>
            <a:t>Model 3</a:t>
          </a:r>
        </a:p>
      </dsp:txBody>
      <dsp:txXfrm>
        <a:off x="4537521" y="4387246"/>
        <a:ext cx="2058789" cy="1029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0.16624</cdr:x>
      <cdr:y>0.29402</cdr:y>
    </cdr:from>
    <cdr:to>
      <cdr:x>0.29239</cdr:x>
      <cdr:y>0.37607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7142850B-4F74-4531-9930-172E7E5014B1}"/>
            </a:ext>
          </a:extLst>
        </cdr:cNvPr>
        <cdr:cNvCxnSpPr/>
      </cdr:nvCxnSpPr>
      <cdr:spPr>
        <a:xfrm xmlns:a="http://schemas.openxmlformats.org/drawingml/2006/main" flipH="1" flipV="1">
          <a:off x="760051" y="806546"/>
          <a:ext cx="576776" cy="22508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C4939-3625-4B5F-A21E-82CF99D966C0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CF989-623D-4163-BF54-FAA76577B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3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D23D-A4E5-4373-9144-57E5985E1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3E2C5-65FD-462A-AA1A-845151FD0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F0537-E36A-4645-807F-BD851737B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4D61-8ACE-4025-AA36-D7D04D6C85CB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D50C1-9CF6-4B80-980E-62372B40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969C5-8FBE-46B5-A1C7-872A5258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41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8DF4-98A6-454B-96A5-C5CFA113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851C9-1FB3-4A1C-984D-F8079297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2EDE-39FE-40C8-9FE5-8DD150A4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49353-CF27-4869-B088-03296288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D53E0-B694-437D-A1B7-A06280E7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3199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ACCEB-7412-491A-95B6-B53895F52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D2CB3-8D56-4923-981D-8EA704840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3604-EC5E-44BB-BC3E-D1937545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C0EC8-A82C-4689-9FC9-50839631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40FE8-3A06-498A-932A-7E9D908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2399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8F23-B12D-4FE6-82FA-1AD972F4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1549-3F59-41BC-939F-5FC42456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8D105-AA43-4B74-8CBA-38E96BF6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765FC-7ABF-4E23-8887-632C0BC2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6C8A-C104-4825-912A-D7EE4351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0651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2EF9-1F8C-49AD-816E-13C61A1C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9FA33-D0E5-429A-9D3C-33CC4EABA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FB7F6-BCA2-4316-9EF7-08EA1330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C188-79FB-4944-AA44-0CB5FD2A1B3F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87FFB-BD3E-4FDF-A239-45D692ED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8233-0F07-4DB7-878B-575519C0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75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43E0-A065-48E4-BB7B-7423AE79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15012-F89B-4E7E-A81F-9F973E821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D5E1C-F04B-438D-A5AA-22A1E14D2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C4230-2DA5-4F10-9B1A-4974E19B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CB783-CC96-4FFC-948B-035CBA49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7E6E4-A4B5-42BA-8D85-FF821216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6301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FBCC-A84C-47DF-B065-BA7673E1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8867-43AC-4C32-9ED6-6B2C70808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CFFF2-4466-4394-B488-8DBB785AA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7B35C-3C9E-485B-B539-E5B3E8CF1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AD482-A808-43E2-B44F-7EC63D045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8B5F1-A7F1-4DEC-99C2-8DCFAE77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93FCD-850E-4BF6-90FE-8B4B11AB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202F0-5DC0-4FE8-ABA6-0C7E03DE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3933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155C-63DA-4508-B3F8-94ECD712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DF629-71BD-4F80-AEE5-78688194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421D-769F-4642-A1B0-BBAC4BF742F2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2396B-573F-4F1E-85C0-40C5A42A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347A8-0580-46DA-8C42-1A71D954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18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D57F0-08F9-4610-BF58-8EFCCEC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2DDC-D6FC-4721-A0C7-A0B866E4308C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5F077-CA36-4B3A-8A94-1086E0D1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0BB8D-E1AE-4D6C-9A90-1E3D5984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31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583F-A286-4167-81FC-295D7418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F286-6146-4751-9777-C46F6387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F7C-D80C-481C-8AA7-AFBEC3761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7F97-CC0C-4B96-8DA9-615BD8BC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E58E4-72A2-4BC3-80C4-EA8E899E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E6A82-44F0-4B7D-A3DE-40663B96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00929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FDC8-8B04-434B-8A44-C20FCF74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2913D-6B7F-4D48-9536-A636925F4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49FCC-170F-4416-BFA6-E8F380E3C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55376-F126-4477-AA82-37DAFF52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17D74-6A62-475B-A96F-73AE360AF3F0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9355B-26F0-4CDE-9621-0C9F87AE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0AC4E-DB8C-47AC-B539-E914A429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48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2E488-1E13-422E-82D6-6831809E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17218-F640-474F-845B-E4A7CA3A9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EF35-B8EB-4615-99F4-BE78147AF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A082F-C79C-4DAF-ADEC-56133581A2B4}" type="datetime1">
              <a:rPr lang="en-IN" smtClean="0"/>
              <a:t>02-04-2022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289CF-40C5-4551-8CBC-6571CFE68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5330F-CAF4-4DFF-8DC8-0FE7F5E63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85E1F-1CB0-451C-B335-79D4CE8051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73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chive.ics.uci.edu/ml/datasets/in-vehicle+coupon+recommend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324907"/>
          </a:xfrm>
        </p:spPr>
        <p:txBody>
          <a:bodyPr/>
          <a:lstStyle/>
          <a:p>
            <a:r>
              <a:rPr lang="en-IN" dirty="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5662" y="3509963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Tx/>
              <a:buChar char="-"/>
            </a:pPr>
            <a:r>
              <a:rPr lang="en-IN" dirty="0"/>
              <a:t>Shubham Kumar</a:t>
            </a:r>
          </a:p>
          <a:p>
            <a:pPr marL="342900" indent="-342900">
              <a:buFontTx/>
              <a:buChar char="-"/>
            </a:pPr>
            <a:r>
              <a:rPr lang="en-IN" dirty="0"/>
              <a:t>Samarpit Chourasia</a:t>
            </a:r>
          </a:p>
          <a:p>
            <a:pPr marL="342900" indent="-342900">
              <a:buFontTx/>
              <a:buChar char="-"/>
            </a:pPr>
            <a:r>
              <a:rPr lang="en-IN" dirty="0"/>
              <a:t>Santosh Kumar Ramani</a:t>
            </a:r>
          </a:p>
          <a:p>
            <a:pPr marL="342900" indent="-342900">
              <a:buFontTx/>
              <a:buChar char="-"/>
            </a:pPr>
            <a:endParaRPr lang="en-IN" dirty="0"/>
          </a:p>
          <a:p>
            <a:pPr marL="342900" indent="-342900">
              <a:buFontTx/>
              <a:buChar char="-"/>
            </a:pPr>
            <a:r>
              <a:rPr lang="en-IN" dirty="0"/>
              <a:t>Project Mentor Prof. Sanjay Verma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69D4-4410-4BC1-BDEE-029BEC06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2A87A1B3-76A2-481D-947D-BCDA342B4E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7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139455"/>
            <a:ext cx="10515600" cy="440094"/>
          </a:xfrm>
        </p:spPr>
        <p:txBody>
          <a:bodyPr>
            <a:normAutofit fontScale="90000"/>
          </a:bodyPr>
          <a:lstStyle/>
          <a:p>
            <a:r>
              <a:rPr lang="en-IN" dirty="0"/>
              <a:t>Correlation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AFB8C-1159-4629-9A97-D9AFB368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10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5145A-6797-4E1A-8A98-AAEF1501D4D1}"/>
              </a:ext>
            </a:extLst>
          </p:cNvPr>
          <p:cNvSpPr txBox="1"/>
          <p:nvPr/>
        </p:nvSpPr>
        <p:spPr>
          <a:xfrm>
            <a:off x="8536428" y="1244936"/>
            <a:ext cx="3479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Negative Correlation</a:t>
            </a:r>
          </a:p>
          <a:p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Destination_Work</a:t>
            </a:r>
            <a:r>
              <a:rPr lang="en-IN" b="1" dirty="0"/>
              <a:t> vs Time (-ve)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Destination_No</a:t>
            </a:r>
            <a:r>
              <a:rPr lang="en-IN" b="1" dirty="0"/>
              <a:t> Urgent Place vs </a:t>
            </a:r>
            <a:r>
              <a:rPr lang="en-IN" b="1" dirty="0" err="1"/>
              <a:t>Passenger_Alone</a:t>
            </a:r>
            <a:r>
              <a:rPr lang="en-IN" b="1" dirty="0"/>
              <a:t> (-ve)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+ ve correlation – 0.59 max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9" y="1041758"/>
            <a:ext cx="8215647" cy="5371921"/>
          </a:xfrm>
          <a:prstGeom prst="rect">
            <a:avLst/>
          </a:prstGeom>
        </p:spPr>
      </p:pic>
      <p:pic>
        <p:nvPicPr>
          <p:cNvPr id="6" name="Picture 5" descr="Indian Institute of Management Ahmedabad - Wikipedia">
            <a:extLst>
              <a:ext uri="{FF2B5EF4-FFF2-40B4-BE49-F238E27FC236}">
                <a16:creationId xmlns:a16="http://schemas.microsoft.com/office/drawing/2014/main" id="{D005BB3E-2C31-4675-B896-05F0898364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59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139455"/>
            <a:ext cx="10515600" cy="440094"/>
          </a:xfrm>
        </p:spPr>
        <p:txBody>
          <a:bodyPr>
            <a:normAutofit fontScale="90000"/>
          </a:bodyPr>
          <a:lstStyle/>
          <a:p>
            <a:r>
              <a:rPr lang="en-IN" dirty="0"/>
              <a:t>Exploratory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40D50A5-F0A0-4844-949C-0AD5C5C7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11</a:t>
            </a:fld>
            <a:endParaRPr lang="en-IN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70179"/>
              </p:ext>
            </p:extLst>
          </p:nvPr>
        </p:nvGraphicFramePr>
        <p:xfrm>
          <a:off x="438954" y="579550"/>
          <a:ext cx="5008809" cy="220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50269"/>
              </p:ext>
            </p:extLst>
          </p:nvPr>
        </p:nvGraphicFramePr>
        <p:xfrm>
          <a:off x="115911" y="2849295"/>
          <a:ext cx="5589431" cy="769668"/>
        </p:xfrm>
        <a:graphic>
          <a:graphicData uri="http://schemas.openxmlformats.org/drawingml/2006/table">
            <a:tbl>
              <a:tblPr/>
              <a:tblGrid>
                <a:gridCol w="795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2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4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of Coupon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Carry out &amp; Take away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 House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Restaurant(&lt;$20)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Restaurant($20-$50)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Proportion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256052" y="490109"/>
            <a:ext cx="5064478" cy="3225573"/>
            <a:chOff x="6419184" y="359502"/>
            <a:chExt cx="5064478" cy="33554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9184" y="359502"/>
              <a:ext cx="5064478" cy="2695327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6419184" y="3274876"/>
              <a:ext cx="4901346" cy="440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1600" dirty="0"/>
                <a:t>Proportion of Coupon Takers is higher irrespective of  visit behaviour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8058" y="4015556"/>
            <a:ext cx="5464052" cy="2693897"/>
            <a:chOff x="248058" y="4015556"/>
            <a:chExt cx="5464052" cy="26938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54" y="4015556"/>
              <a:ext cx="5273156" cy="2076151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248058" y="6269359"/>
              <a:ext cx="4901346" cy="440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400" dirty="0"/>
                <a:t>Proportion of Coupon Takers is a function of visit behaviour</a:t>
              </a: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6419184" y="6336282"/>
            <a:ext cx="4901346" cy="44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Proportion of Coupon Takers is higher irrespective of  visit behaviour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0437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384104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ndian Institute of Management Ahmedabad - Wikipedia">
            <a:extLst>
              <a:ext uri="{FF2B5EF4-FFF2-40B4-BE49-F238E27FC236}">
                <a16:creationId xmlns:a16="http://schemas.microsoft.com/office/drawing/2014/main" id="{F042E7A8-99C0-44CE-BA4A-EDEA5D7CF9F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F2C1B2-F9CE-40FD-9968-FEBF6927D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106" y="3991398"/>
            <a:ext cx="4804229" cy="23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72944" y="3918620"/>
            <a:ext cx="4901346" cy="2768758"/>
            <a:chOff x="372944" y="3918620"/>
            <a:chExt cx="4901346" cy="276875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427" y="3918620"/>
              <a:ext cx="4584589" cy="2173087"/>
            </a:xfrm>
            <a:prstGeom prst="rect">
              <a:avLst/>
            </a:prstGeom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372944" y="6247284"/>
              <a:ext cx="4901346" cy="440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400" dirty="0"/>
                <a:t>Proportion of Coupon Takers is a function of visit behaviour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139455"/>
            <a:ext cx="10515600" cy="440094"/>
          </a:xfrm>
        </p:spPr>
        <p:txBody>
          <a:bodyPr>
            <a:normAutofit fontScale="90000"/>
          </a:bodyPr>
          <a:lstStyle/>
          <a:p>
            <a:r>
              <a:rPr lang="en-IN" dirty="0"/>
              <a:t>Exploratory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C427C-5BC2-4FC3-823F-449FAB72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12</a:t>
            </a:fld>
            <a:endParaRPr lang="en-IN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95670" y="3284728"/>
            <a:ext cx="4901346" cy="44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Proportion of Coupon Takers is a function of visit behaviour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95755" y="579549"/>
            <a:ext cx="5188414" cy="3145273"/>
            <a:chOff x="6595755" y="579549"/>
            <a:chExt cx="5188414" cy="31452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755" y="579549"/>
              <a:ext cx="5188414" cy="2511382"/>
            </a:xfrm>
            <a:prstGeom prst="rect">
              <a:avLst/>
            </a:prstGeom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6595755" y="3284728"/>
              <a:ext cx="4901346" cy="440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400" dirty="0"/>
                <a:t>Proportion of Coupon Takers is a function of visit behaviour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2086" y="4468477"/>
            <a:ext cx="1714901" cy="440094"/>
            <a:chOff x="732086" y="4468477"/>
            <a:chExt cx="1714901" cy="440094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1777285" y="4726546"/>
              <a:ext cx="669702" cy="18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"/>
            <p:cNvSpPr txBox="1">
              <a:spLocks/>
            </p:cNvSpPr>
            <p:nvPr/>
          </p:nvSpPr>
          <p:spPr>
            <a:xfrm>
              <a:off x="732086" y="4468477"/>
              <a:ext cx="1161108" cy="440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1800" dirty="0"/>
                <a:t>Exclude</a:t>
              </a: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6595755" y="6260163"/>
            <a:ext cx="5484628" cy="440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Carry &amp; Restaurant &lt; $20 per </a:t>
            </a:r>
            <a:r>
              <a:rPr lang="en-IN" sz="1600" dirty="0" err="1"/>
              <a:t>peson</a:t>
            </a:r>
            <a:r>
              <a:rPr lang="en-IN" sz="1600" dirty="0"/>
              <a:t> Coupon has higher acceptance even in users who never visited/used them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10437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384104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ndian Institute of Management Ahmedabad - Wikipedia">
            <a:extLst>
              <a:ext uri="{FF2B5EF4-FFF2-40B4-BE49-F238E27FC236}">
                <a16:creationId xmlns:a16="http://schemas.microsoft.com/office/drawing/2014/main" id="{49200959-51DA-4E76-9C0C-1239B6DBBEC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75DAE-F5B3-46DE-9DF6-E99C7FA8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1" y="679918"/>
            <a:ext cx="4584589" cy="264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91ED6-FEBA-43C1-BF58-21AD6A759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972" y="4061637"/>
            <a:ext cx="4782911" cy="22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/>
          <a:lstStyle/>
          <a:p>
            <a:r>
              <a:rPr lang="en-IN" sz="4000" dirty="0"/>
              <a:t>Overall</a:t>
            </a:r>
            <a:r>
              <a:rPr lang="en-IN" dirty="0"/>
              <a:t>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u="sng" dirty="0"/>
              <a:t>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9C173-7AB2-46F7-AF20-5C39658F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13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711984B6-260E-4D7B-AE95-DC7D3D73EC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65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5" y="141287"/>
            <a:ext cx="10816170" cy="734476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 algorithm – Different Clusters/Cohorts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E0E6F-D3E2-472B-9B62-0401B33B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14</a:t>
            </a:fld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1672370"/>
              </p:ext>
            </p:extLst>
          </p:nvPr>
        </p:nvGraphicFramePr>
        <p:xfrm>
          <a:off x="1658511" y="875763"/>
          <a:ext cx="9211257" cy="511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E8344CA7-C0AD-4906-BB7E-E51F74F1910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64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dirty="0"/>
              <a:t>Approach</a:t>
            </a:r>
          </a:p>
          <a:p>
            <a:r>
              <a:rPr lang="en-IN" u="sng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9FD0E-6C57-4251-96C7-CACAD93F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15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96841E6E-703D-4080-B945-C31B847AF1C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84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Classification Algorithm – Entire Data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C802E-D606-456D-9827-C624FB30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16</a:t>
            </a:fld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41218391"/>
              </p:ext>
            </p:extLst>
          </p:nvPr>
        </p:nvGraphicFramePr>
        <p:xfrm>
          <a:off x="1993363" y="6492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0AE0435B-F511-457C-9815-A1E1CFE8AA8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92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Data Set -1 cluster (Algorithms)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137" y="1516532"/>
            <a:ext cx="11306577" cy="4351338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  <a:p>
            <a:r>
              <a:rPr lang="en-IN" dirty="0"/>
              <a:t>Decision Tree</a:t>
            </a:r>
          </a:p>
          <a:p>
            <a:r>
              <a:rPr lang="en-IN" dirty="0"/>
              <a:t>Random Forest</a:t>
            </a:r>
          </a:p>
          <a:p>
            <a:r>
              <a:rPr lang="en-IN" dirty="0"/>
              <a:t>Support Vector Machines</a:t>
            </a:r>
          </a:p>
          <a:p>
            <a:r>
              <a:rPr lang="en-IN" dirty="0"/>
              <a:t>PCA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D4AF0-19BE-4E83-84E1-AA0EA8A8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17</a:t>
            </a:fld>
            <a:endParaRPr lang="en-IN" dirty="0"/>
          </a:p>
        </p:txBody>
      </p:sp>
      <p:pic>
        <p:nvPicPr>
          <p:cNvPr id="6" name="Picture 5" descr="Indian Institute of Management Ahmedabad - Wikipedia">
            <a:extLst>
              <a:ext uri="{FF2B5EF4-FFF2-40B4-BE49-F238E27FC236}">
                <a16:creationId xmlns:a16="http://schemas.microsoft.com/office/drawing/2014/main" id="{950FDA85-D286-4866-A354-BDF24B4360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26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526482"/>
          </a:xfrm>
        </p:spPr>
        <p:txBody>
          <a:bodyPr>
            <a:normAutofit fontScale="90000"/>
          </a:bodyPr>
          <a:lstStyle/>
          <a:p>
            <a:r>
              <a:rPr lang="en-IN" dirty="0"/>
              <a:t>Data Set -1 cluster (Logistic Regression)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9003" y="4192073"/>
            <a:ext cx="4166050" cy="1210614"/>
          </a:xfrm>
        </p:spPr>
        <p:txBody>
          <a:bodyPr>
            <a:normAutofit/>
          </a:bodyPr>
          <a:lstStyle/>
          <a:p>
            <a:endParaRPr lang="en-IN" sz="2000" dirty="0"/>
          </a:p>
          <a:p>
            <a:r>
              <a:rPr lang="en-IN" sz="2000" dirty="0"/>
              <a:t>Accuracy is not very high</a:t>
            </a:r>
          </a:p>
          <a:p>
            <a:r>
              <a:rPr lang="en-IN" sz="2000" dirty="0"/>
              <a:t>Explored various Probabilities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1731B6-445D-4A25-9B24-1222E1A4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18</a:t>
            </a:fld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07968"/>
              </p:ext>
            </p:extLst>
          </p:nvPr>
        </p:nvGraphicFramePr>
        <p:xfrm>
          <a:off x="294512" y="1335736"/>
          <a:ext cx="2540000" cy="1076281"/>
        </p:xfrm>
        <a:graphic>
          <a:graphicData uri="http://schemas.openxmlformats.org/drawingml/2006/table">
            <a:tbl>
              <a:tblPr/>
              <a:tblGrid>
                <a:gridCol w="608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5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58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58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7569"/>
              </p:ext>
            </p:extLst>
          </p:nvPr>
        </p:nvGraphicFramePr>
        <p:xfrm>
          <a:off x="318020" y="2670260"/>
          <a:ext cx="1699296" cy="891540"/>
        </p:xfrm>
        <a:graphic>
          <a:graphicData uri="http://schemas.openxmlformats.org/drawingml/2006/table">
            <a:tbl>
              <a:tblPr/>
              <a:tblGrid>
                <a:gridCol w="1142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69972"/>
              </p:ext>
            </p:extLst>
          </p:nvPr>
        </p:nvGraphicFramePr>
        <p:xfrm>
          <a:off x="3339921" y="1338596"/>
          <a:ext cx="2550016" cy="1070562"/>
        </p:xfrm>
        <a:graphic>
          <a:graphicData uri="http://schemas.openxmlformats.org/drawingml/2006/table">
            <a:tbl>
              <a:tblPr/>
              <a:tblGrid>
                <a:gridCol w="637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8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89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8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8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068713"/>
              </p:ext>
            </p:extLst>
          </p:nvPr>
        </p:nvGraphicFramePr>
        <p:xfrm>
          <a:off x="3310905" y="2684187"/>
          <a:ext cx="1802507" cy="891540"/>
        </p:xfrm>
        <a:graphic>
          <a:graphicData uri="http://schemas.openxmlformats.org/drawingml/2006/table">
            <a:tbl>
              <a:tblPr/>
              <a:tblGrid>
                <a:gridCol w="1119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37" y="4031087"/>
            <a:ext cx="4114800" cy="27432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856"/>
              </p:ext>
            </p:extLst>
          </p:nvPr>
        </p:nvGraphicFramePr>
        <p:xfrm>
          <a:off x="6428349" y="1322864"/>
          <a:ext cx="4719387" cy="2053380"/>
        </p:xfrm>
        <a:graphic>
          <a:graphicData uri="http://schemas.openxmlformats.org/drawingml/2006/table">
            <a:tbl>
              <a:tblPr/>
              <a:tblGrid>
                <a:gridCol w="87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2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340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 Threshold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209002" y="822167"/>
            <a:ext cx="3575207" cy="38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u="sng" dirty="0"/>
              <a:t>At 0.5 probability cut off</a:t>
            </a:r>
          </a:p>
          <a:p>
            <a:endParaRPr lang="en-IN" sz="20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0437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84104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ndian Institute of Management Ahmedabad - Wikipedia">
            <a:extLst>
              <a:ext uri="{FF2B5EF4-FFF2-40B4-BE49-F238E27FC236}">
                <a16:creationId xmlns:a16="http://schemas.microsoft.com/office/drawing/2014/main" id="{41D7431E-383B-47C0-9A15-84CD242D9B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22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48" y="56642"/>
            <a:ext cx="10515600" cy="657024"/>
          </a:xfrm>
        </p:spPr>
        <p:txBody>
          <a:bodyPr>
            <a:normAutofit fontScale="90000"/>
          </a:bodyPr>
          <a:lstStyle/>
          <a:p>
            <a:r>
              <a:rPr lang="en-IN" dirty="0"/>
              <a:t>Data Set -1 cluster (Decision Tree)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6648" y="4559052"/>
            <a:ext cx="4642338" cy="2047742"/>
          </a:xfrm>
        </p:spPr>
        <p:txBody>
          <a:bodyPr>
            <a:normAutofit/>
          </a:bodyPr>
          <a:lstStyle/>
          <a:p>
            <a:r>
              <a:rPr lang="en-IN" sz="2000" dirty="0"/>
              <a:t>Accuracy &amp; Sensitivity is higher than logistic 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A077A-D3C5-48FA-ABDC-1E1E692A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19</a:t>
            </a:fld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42595"/>
              </p:ext>
            </p:extLst>
          </p:nvPr>
        </p:nvGraphicFramePr>
        <p:xfrm>
          <a:off x="503349" y="969962"/>
          <a:ext cx="2514600" cy="8915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26287"/>
              </p:ext>
            </p:extLst>
          </p:nvPr>
        </p:nvGraphicFramePr>
        <p:xfrm>
          <a:off x="3350892" y="969962"/>
          <a:ext cx="2514600" cy="95000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35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119559"/>
              </p:ext>
            </p:extLst>
          </p:nvPr>
        </p:nvGraphicFramePr>
        <p:xfrm>
          <a:off x="487736" y="2306649"/>
          <a:ext cx="1840608" cy="891540"/>
        </p:xfrm>
        <a:graphic>
          <a:graphicData uri="http://schemas.openxmlformats.org/drawingml/2006/table">
            <a:tbl>
              <a:tblPr/>
              <a:tblGrid>
                <a:gridCol w="101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96690"/>
              </p:ext>
            </p:extLst>
          </p:nvPr>
        </p:nvGraphicFramePr>
        <p:xfrm>
          <a:off x="3345229" y="2305888"/>
          <a:ext cx="1931831" cy="891540"/>
        </p:xfrm>
        <a:graphic>
          <a:graphicData uri="http://schemas.openxmlformats.org/drawingml/2006/table">
            <a:tbl>
              <a:tblPr/>
              <a:tblGrid>
                <a:gridCol w="100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25" y="713666"/>
            <a:ext cx="4647870" cy="320164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104377" y="14068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385510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217876" y="4243824"/>
            <a:ext cx="5584917" cy="2362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Decision Tree Splits (Key Variables) -  </a:t>
            </a:r>
          </a:p>
          <a:p>
            <a:pPr lvl="1"/>
            <a:r>
              <a:rPr lang="en-IN" sz="2000" dirty="0"/>
              <a:t>I Split: Coupon Type (Carry out &amp; take away)</a:t>
            </a:r>
          </a:p>
          <a:p>
            <a:pPr lvl="1"/>
            <a:r>
              <a:rPr lang="en-IN" sz="2000" dirty="0"/>
              <a:t>II Split:  Coupon Type (Restaurant &lt; $20), Time of day, </a:t>
            </a:r>
          </a:p>
          <a:p>
            <a:pPr lvl="1"/>
            <a:r>
              <a:rPr lang="en-IN" sz="2000" dirty="0"/>
              <a:t>III Split: Coupon Type (Bar), Destination to Coupon (15 mins), Weather type, Time of the day</a:t>
            </a:r>
          </a:p>
        </p:txBody>
      </p:sp>
      <p:pic>
        <p:nvPicPr>
          <p:cNvPr id="13" name="Picture 12" descr="Indian Institute of Management Ahmedabad - Wikipedia">
            <a:extLst>
              <a:ext uri="{FF2B5EF4-FFF2-40B4-BE49-F238E27FC236}">
                <a16:creationId xmlns:a16="http://schemas.microsoft.com/office/drawing/2014/main" id="{C5545EA1-97D3-4D83-91B3-8A2305D9A7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516532"/>
            <a:ext cx="1130657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/>
              <a:t>Objective: </a:t>
            </a:r>
            <a:r>
              <a:rPr lang="en-IN" dirty="0"/>
              <a:t>Building a predictive model for coupon acceptance (food and beverage coupon – Yes/No) based on demographics, income, </a:t>
            </a:r>
            <a:r>
              <a:rPr lang="en-IN" b="1" u="sng" dirty="0"/>
              <a:t>restaurant/café/bar visit behaviour</a:t>
            </a:r>
            <a:r>
              <a:rPr lang="en-IN" dirty="0"/>
              <a:t>, location of restaurant/café/bar visit, behaviour and the </a:t>
            </a:r>
            <a:r>
              <a:rPr lang="en-IN" b="1" u="sng" dirty="0"/>
              <a:t>type of coupon offered </a:t>
            </a:r>
            <a:r>
              <a:rPr lang="en-IN" dirty="0"/>
              <a:t>etc. in the data set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Type of problem: </a:t>
            </a:r>
            <a:r>
              <a:rPr lang="en-IN" dirty="0"/>
              <a:t>Classification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Data Set Source: </a:t>
            </a:r>
            <a:r>
              <a:rPr lang="en-IN" dirty="0"/>
              <a:t>Machine Learning Repository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https://archive.ics.uci.edu/ml/datasets/in-vehicle+coupon+recommendation#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Data Set Size: 12684  (</a:t>
            </a:r>
            <a:r>
              <a:rPr lang="en-IN" dirty="0"/>
              <a:t>12599 – Removed duplicates)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Tools used: </a:t>
            </a:r>
            <a:r>
              <a:rPr lang="en-IN" dirty="0"/>
              <a:t>Excel, Python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3D906-C896-4674-86BB-A737025B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618F217D-30E2-4FFE-A5FF-8BD7D02951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82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598"/>
            <a:ext cx="10515600" cy="738621"/>
          </a:xfrm>
        </p:spPr>
        <p:txBody>
          <a:bodyPr>
            <a:normAutofit/>
          </a:bodyPr>
          <a:lstStyle/>
          <a:p>
            <a:r>
              <a:rPr lang="en-IN" sz="4000" dirty="0"/>
              <a:t>Data Set -1 cluster (SVM)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3467" y="4599927"/>
            <a:ext cx="5726470" cy="621361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Accuracy and Sensitivity measures are higher than Decision Tree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DC802-CF2F-488D-A3C3-5867348C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20</a:t>
            </a:fld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41578"/>
              </p:ext>
            </p:extLst>
          </p:nvPr>
        </p:nvGraphicFramePr>
        <p:xfrm>
          <a:off x="386760" y="1315228"/>
          <a:ext cx="2527301" cy="952500"/>
        </p:xfrm>
        <a:graphic>
          <a:graphicData uri="http://schemas.openxmlformats.org/drawingml/2006/table">
            <a:tbl>
              <a:tblPr/>
              <a:tblGrid>
                <a:gridCol w="61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589888"/>
              </p:ext>
            </p:extLst>
          </p:nvPr>
        </p:nvGraphicFramePr>
        <p:xfrm>
          <a:off x="372952" y="2618509"/>
          <a:ext cx="20447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0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716170"/>
              </p:ext>
            </p:extLst>
          </p:nvPr>
        </p:nvGraphicFramePr>
        <p:xfrm>
          <a:off x="3182758" y="1309395"/>
          <a:ext cx="2780943" cy="952500"/>
        </p:xfrm>
        <a:graphic>
          <a:graphicData uri="http://schemas.openxmlformats.org/drawingml/2006/table">
            <a:tbl>
              <a:tblPr/>
              <a:tblGrid>
                <a:gridCol w="534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039404"/>
              </p:ext>
            </p:extLst>
          </p:nvPr>
        </p:nvGraphicFramePr>
        <p:xfrm>
          <a:off x="3207202" y="2588695"/>
          <a:ext cx="20447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04" y="649277"/>
            <a:ext cx="3733800" cy="2647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79" y="4009854"/>
            <a:ext cx="3781425" cy="26479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16064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85510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ndian Institute of Management Ahmedabad - Wikipedia">
            <a:extLst>
              <a:ext uri="{FF2B5EF4-FFF2-40B4-BE49-F238E27FC236}">
                <a16:creationId xmlns:a16="http://schemas.microsoft.com/office/drawing/2014/main" id="{60B382EC-1A0B-45ED-999F-E81F114E540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28" y="141287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Data Set -1 cluster (Random Forest)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2712" y="4136239"/>
            <a:ext cx="4786112" cy="595603"/>
          </a:xfrm>
        </p:spPr>
        <p:txBody>
          <a:bodyPr>
            <a:noAutofit/>
          </a:bodyPr>
          <a:lstStyle/>
          <a:p>
            <a:r>
              <a:rPr lang="en-IN" sz="1800" dirty="0"/>
              <a:t>Over fitting in Train data</a:t>
            </a:r>
          </a:p>
          <a:p>
            <a:r>
              <a:rPr lang="en-IN" sz="1800" dirty="0"/>
              <a:t>Accuracy and Sensitivity are the highest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92837-8D5F-48C7-9EF1-3407164B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21</a:t>
            </a:fld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97587"/>
              </p:ext>
            </p:extLst>
          </p:nvPr>
        </p:nvGraphicFramePr>
        <p:xfrm>
          <a:off x="332120" y="1268044"/>
          <a:ext cx="2730500" cy="952500"/>
        </p:xfrm>
        <a:graphic>
          <a:graphicData uri="http://schemas.openxmlformats.org/drawingml/2006/table">
            <a:tbl>
              <a:tblPr/>
              <a:tblGrid>
                <a:gridCol w="61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010677"/>
              </p:ext>
            </p:extLst>
          </p:nvPr>
        </p:nvGraphicFramePr>
        <p:xfrm>
          <a:off x="333253" y="2464986"/>
          <a:ext cx="2090761" cy="937260"/>
        </p:xfrm>
        <a:graphic>
          <a:graphicData uri="http://schemas.openxmlformats.org/drawingml/2006/table">
            <a:tbl>
              <a:tblPr/>
              <a:tblGrid>
                <a:gridCol w="1360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0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03642"/>
              </p:ext>
            </p:extLst>
          </p:nvPr>
        </p:nvGraphicFramePr>
        <p:xfrm>
          <a:off x="3358568" y="1255165"/>
          <a:ext cx="24384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88576"/>
              </p:ext>
            </p:extLst>
          </p:nvPr>
        </p:nvGraphicFramePr>
        <p:xfrm>
          <a:off x="3365083" y="2458277"/>
          <a:ext cx="2065001" cy="891540"/>
        </p:xfrm>
        <a:graphic>
          <a:graphicData uri="http://schemas.openxmlformats.org/drawingml/2006/table">
            <a:tbl>
              <a:tblPr/>
              <a:tblGrid>
                <a:gridCol w="1232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23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528" y="896367"/>
            <a:ext cx="4114800" cy="2743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10437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382697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dian Institute of Management Ahmedabad - Wikipedia">
            <a:extLst>
              <a:ext uri="{FF2B5EF4-FFF2-40B4-BE49-F238E27FC236}">
                <a16:creationId xmlns:a16="http://schemas.microsoft.com/office/drawing/2014/main" id="{37E92BCE-A9DE-4D4F-A029-36B50640B4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240EB6-B118-461B-A69B-3ADD9C152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11" y="3760998"/>
            <a:ext cx="4460982" cy="29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16614"/>
          </a:xfrm>
        </p:spPr>
        <p:txBody>
          <a:bodyPr>
            <a:noAutofit/>
          </a:bodyPr>
          <a:lstStyle/>
          <a:p>
            <a:r>
              <a:rPr lang="en-IN" sz="4000" dirty="0"/>
              <a:t>Data Set – PCA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476" y="6453852"/>
            <a:ext cx="4853679" cy="404148"/>
          </a:xfrm>
        </p:spPr>
        <p:txBody>
          <a:bodyPr>
            <a:normAutofit/>
          </a:bodyPr>
          <a:lstStyle/>
          <a:p>
            <a:r>
              <a:rPr lang="en-IN" sz="1600" dirty="0"/>
              <a:t>Low Sensitivity &amp; Low accuracy observed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A21E1-E980-48F1-90D0-72BAC6EF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22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4261" y="135697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2584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124261" y="916614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4261" y="253203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140490" y="2544953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208213" y="1253958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9223238" y="242515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68742"/>
              </p:ext>
            </p:extLst>
          </p:nvPr>
        </p:nvGraphicFramePr>
        <p:xfrm>
          <a:off x="6325181" y="2468849"/>
          <a:ext cx="1866364" cy="1194788"/>
        </p:xfrm>
        <a:graphic>
          <a:graphicData uri="http://schemas.openxmlformats.org/drawingml/2006/table">
            <a:tbl>
              <a:tblPr/>
              <a:tblGrid>
                <a:gridCol w="952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8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41874"/>
              </p:ext>
            </p:extLst>
          </p:nvPr>
        </p:nvGraphicFramePr>
        <p:xfrm>
          <a:off x="124261" y="4298704"/>
          <a:ext cx="2353896" cy="93726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04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5475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57648"/>
              </p:ext>
            </p:extLst>
          </p:nvPr>
        </p:nvGraphicFramePr>
        <p:xfrm>
          <a:off x="124261" y="5419090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968210" y="540858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325181" y="4214157"/>
          <a:ext cx="2328488" cy="952500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325181" y="5348410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325180" y="383810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3785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184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906126" y="5602310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 descr="Indian Institute of Management Ahmedabad - Wikipedia">
            <a:extLst>
              <a:ext uri="{FF2B5EF4-FFF2-40B4-BE49-F238E27FC236}">
                <a16:creationId xmlns:a16="http://schemas.microsoft.com/office/drawing/2014/main" id="{363C6B8B-E81E-491A-95A0-3407241CBD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3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1287"/>
            <a:ext cx="11921544" cy="916614"/>
          </a:xfrm>
        </p:spPr>
        <p:txBody>
          <a:bodyPr>
            <a:normAutofit/>
          </a:bodyPr>
          <a:lstStyle/>
          <a:p>
            <a:r>
              <a:rPr lang="en-IN" sz="3600" dirty="0"/>
              <a:t>Data Set –1 cluster (Summary -Classification Algorithms)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2711" y="5345964"/>
            <a:ext cx="11306577" cy="958245"/>
          </a:xfrm>
        </p:spPr>
        <p:txBody>
          <a:bodyPr>
            <a:noAutofit/>
          </a:bodyPr>
          <a:lstStyle/>
          <a:p>
            <a:r>
              <a:rPr lang="en-IN" sz="2000" dirty="0"/>
              <a:t>Accuracy highest for Random Forest. </a:t>
            </a:r>
          </a:p>
          <a:p>
            <a:r>
              <a:rPr lang="en-IN" sz="2000" dirty="0"/>
              <a:t>While sensitivity is marginally higher for Decision Tree, Random Forest does a better job at balancing Sensitivity &amp; Specificity without much loss in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F76C-A8F1-4587-AA3B-56288A7B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23</a:t>
            </a:fld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20082"/>
              </p:ext>
            </p:extLst>
          </p:nvPr>
        </p:nvGraphicFramePr>
        <p:xfrm>
          <a:off x="1329921" y="1339660"/>
          <a:ext cx="7775443" cy="3075176"/>
        </p:xfrm>
        <a:graphic>
          <a:graphicData uri="http://schemas.openxmlformats.org/drawingml/2006/table">
            <a:tbl>
              <a:tblPr firstRow="1" bandRow="1"/>
              <a:tblGrid>
                <a:gridCol w="106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44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2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 of Partition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 Tree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</a:t>
                      </a:r>
                      <a:r>
                        <a:rPr lang="en-IN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Forest with PCA</a:t>
                      </a:r>
                      <a:endParaRPr lang="en-IN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46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A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8BC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8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8BC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8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4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5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A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5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3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1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69.00%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 descr="Indian Institute of Management Ahmedabad - Wikipedia">
            <a:extLst>
              <a:ext uri="{FF2B5EF4-FFF2-40B4-BE49-F238E27FC236}">
                <a16:creationId xmlns:a16="http://schemas.microsoft.com/office/drawing/2014/main" id="{A5B17265-70E1-4B13-ACD5-359211AB6B7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20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Approach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5423" y="5547620"/>
            <a:ext cx="11306577" cy="595603"/>
          </a:xfrm>
        </p:spPr>
        <p:txBody>
          <a:bodyPr>
            <a:noAutofit/>
          </a:bodyPr>
          <a:lstStyle/>
          <a:p>
            <a:r>
              <a:rPr lang="en-IN" sz="2000" dirty="0"/>
              <a:t>Clustering through algorithms – Challenges in identifying the nature of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245EC-5EC7-4655-A1E2-35A62E15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24</a:t>
            </a:fld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9572347"/>
              </p:ext>
            </p:extLst>
          </p:nvPr>
        </p:nvGraphicFramePr>
        <p:xfrm>
          <a:off x="1658511" y="572003"/>
          <a:ext cx="92112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ndian Institute of Management Ahmedabad - Wikipedia">
            <a:extLst>
              <a:ext uri="{FF2B5EF4-FFF2-40B4-BE49-F238E27FC236}">
                <a16:creationId xmlns:a16="http://schemas.microsoft.com/office/drawing/2014/main" id="{B873B68E-22F6-4C17-934D-968569F7E3A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26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984" y="233427"/>
            <a:ext cx="10515600" cy="405169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for 5 Clusters – Test data (Lower Accuracy)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245EC-5EC7-4655-A1E2-35A62E15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25</a:t>
            </a:fld>
            <a:endParaRPr lang="en-IN" dirty="0"/>
          </a:p>
        </p:txBody>
      </p:sp>
      <p:pic>
        <p:nvPicPr>
          <p:cNvPr id="6" name="Picture 5" descr="Indian Institute of Management Ahmedabad - Wikipedia">
            <a:extLst>
              <a:ext uri="{FF2B5EF4-FFF2-40B4-BE49-F238E27FC236}">
                <a16:creationId xmlns:a16="http://schemas.microsoft.com/office/drawing/2014/main" id="{B873B68E-22F6-4C17-934D-968569F7E3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7" y="866930"/>
            <a:ext cx="4584589" cy="2755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995" y="688781"/>
            <a:ext cx="4584589" cy="2755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91" y="4062883"/>
            <a:ext cx="4584589" cy="2755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148" y="3965844"/>
            <a:ext cx="4584589" cy="2755631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297976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1655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CB5B1-EEEF-4F7D-BAD0-AA750C8A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26</a:t>
            </a:fld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84072"/>
              </p:ext>
            </p:extLst>
          </p:nvPr>
        </p:nvGraphicFramePr>
        <p:xfrm>
          <a:off x="1658511" y="572003"/>
          <a:ext cx="92112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CB26448F-7983-4FB8-ADBF-3BB56630AFD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25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694017" cy="916614"/>
          </a:xfrm>
        </p:spPr>
        <p:txBody>
          <a:bodyPr>
            <a:normAutofit/>
          </a:bodyPr>
          <a:lstStyle/>
          <a:p>
            <a:r>
              <a:rPr lang="en-IN" sz="4000" dirty="0"/>
              <a:t>Multiple clusters (Rule Based Clusters - </a:t>
            </a:r>
            <a:r>
              <a:rPr lang="en-IN" sz="4000" u="sng" dirty="0"/>
              <a:t>Bar</a:t>
            </a:r>
            <a:r>
              <a:rPr lang="en-IN" sz="4000" dirty="0"/>
              <a:t>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891" y="6503831"/>
            <a:ext cx="5614606" cy="404148"/>
          </a:xfrm>
        </p:spPr>
        <p:txBody>
          <a:bodyPr>
            <a:normAutofit/>
          </a:bodyPr>
          <a:lstStyle/>
          <a:p>
            <a:r>
              <a:rPr lang="en-IN" sz="2000" dirty="0"/>
              <a:t>Random forest has the best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AFDD0-3A7D-4D92-99B3-C584DD34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27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4261" y="135697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124261" y="916614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4261" y="253203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87032"/>
              </p:ext>
            </p:extLst>
          </p:nvPr>
        </p:nvGraphicFramePr>
        <p:xfrm>
          <a:off x="3140490" y="2544953"/>
          <a:ext cx="1511300" cy="952793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4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74578"/>
              </p:ext>
            </p:extLst>
          </p:nvPr>
        </p:nvGraphicFramePr>
        <p:xfrm>
          <a:off x="9208213" y="1311199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658"/>
              </p:ext>
            </p:extLst>
          </p:nvPr>
        </p:nvGraphicFramePr>
        <p:xfrm>
          <a:off x="9223238" y="2521527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7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325181" y="2494607"/>
          <a:ext cx="1511300" cy="1190625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987177"/>
              </p:ext>
            </p:extLst>
          </p:nvPr>
        </p:nvGraphicFramePr>
        <p:xfrm>
          <a:off x="124261" y="4298703"/>
          <a:ext cx="2353896" cy="95250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4261" y="5406886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82629"/>
              </p:ext>
            </p:extLst>
          </p:nvPr>
        </p:nvGraphicFramePr>
        <p:xfrm>
          <a:off x="2962141" y="5408587"/>
          <a:ext cx="1517369" cy="952500"/>
        </p:xfrm>
        <a:graphic>
          <a:graphicData uri="http://schemas.openxmlformats.org/drawingml/2006/table">
            <a:tbl>
              <a:tblPr/>
              <a:tblGrid>
                <a:gridCol w="907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45367"/>
              </p:ext>
            </p:extLst>
          </p:nvPr>
        </p:nvGraphicFramePr>
        <p:xfrm>
          <a:off x="6325180" y="4270799"/>
          <a:ext cx="2328488" cy="952500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98396"/>
              </p:ext>
            </p:extLst>
          </p:nvPr>
        </p:nvGraphicFramePr>
        <p:xfrm>
          <a:off x="6325181" y="5447763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77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325180" y="3897312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1184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382697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906126" y="5602310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 descr="Indian Institute of Management Ahmedabad - Wikipedia">
            <a:extLst>
              <a:ext uri="{FF2B5EF4-FFF2-40B4-BE49-F238E27FC236}">
                <a16:creationId xmlns:a16="http://schemas.microsoft.com/office/drawing/2014/main" id="{2B1002EE-524F-4C1B-BC0B-331838B06D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6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  <p:bldP spid="30" grpId="0"/>
      <p:bldP spid="31" grpId="0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694017" cy="916614"/>
          </a:xfrm>
        </p:spPr>
        <p:txBody>
          <a:bodyPr>
            <a:normAutofit/>
          </a:bodyPr>
          <a:lstStyle/>
          <a:p>
            <a:r>
              <a:rPr lang="en-IN" sz="4000" dirty="0"/>
              <a:t>Multiple clusters (Rule Based Clusters - Carry)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3719" y="6414652"/>
            <a:ext cx="11306577" cy="404148"/>
          </a:xfrm>
        </p:spPr>
        <p:txBody>
          <a:bodyPr>
            <a:normAutofit/>
          </a:bodyPr>
          <a:lstStyle/>
          <a:p>
            <a:r>
              <a:rPr lang="en-IN" sz="1800" dirty="0"/>
              <a:t>Random forest has highest accuracy with very high sensitivity but specificity is sacrificed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FC8DA-6015-45D1-8EB7-0580CD8E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28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26928"/>
              </p:ext>
            </p:extLst>
          </p:nvPr>
        </p:nvGraphicFramePr>
        <p:xfrm>
          <a:off x="193719" y="138605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73027" y="839028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07524"/>
              </p:ext>
            </p:extLst>
          </p:nvPr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30419"/>
              </p:ext>
            </p:extLst>
          </p:nvPr>
        </p:nvGraphicFramePr>
        <p:xfrm>
          <a:off x="193719" y="2537691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89624"/>
              </p:ext>
            </p:extLst>
          </p:nvPr>
        </p:nvGraphicFramePr>
        <p:xfrm>
          <a:off x="3140490" y="2557832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90202"/>
              </p:ext>
            </p:extLst>
          </p:nvPr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51377"/>
              </p:ext>
            </p:extLst>
          </p:nvPr>
        </p:nvGraphicFramePr>
        <p:xfrm>
          <a:off x="9208213" y="1253958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19923"/>
              </p:ext>
            </p:extLst>
          </p:nvPr>
        </p:nvGraphicFramePr>
        <p:xfrm>
          <a:off x="9223238" y="242515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384794"/>
              </p:ext>
            </p:extLst>
          </p:nvPr>
        </p:nvGraphicFramePr>
        <p:xfrm>
          <a:off x="6325181" y="2494607"/>
          <a:ext cx="1511300" cy="1190625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57429"/>
              </p:ext>
            </p:extLst>
          </p:nvPr>
        </p:nvGraphicFramePr>
        <p:xfrm>
          <a:off x="233476" y="4277199"/>
          <a:ext cx="2353896" cy="95250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06292"/>
              </p:ext>
            </p:extLst>
          </p:nvPr>
        </p:nvGraphicFramePr>
        <p:xfrm>
          <a:off x="233476" y="5419090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73791"/>
              </p:ext>
            </p:extLst>
          </p:nvPr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4732"/>
              </p:ext>
            </p:extLst>
          </p:nvPr>
        </p:nvGraphicFramePr>
        <p:xfrm>
          <a:off x="2968210" y="540858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30242"/>
              </p:ext>
            </p:extLst>
          </p:nvPr>
        </p:nvGraphicFramePr>
        <p:xfrm>
          <a:off x="6325181" y="4214157"/>
          <a:ext cx="2328488" cy="952500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72838"/>
              </p:ext>
            </p:extLst>
          </p:nvPr>
        </p:nvGraphicFramePr>
        <p:xfrm>
          <a:off x="6325181" y="5348410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825031"/>
              </p:ext>
            </p:extLst>
          </p:nvPr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07179"/>
              </p:ext>
            </p:extLst>
          </p:nvPr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241728" y="3827535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38275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3251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906126" y="5602310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 descr="Indian Institute of Management Ahmedabad - Wikipedia">
            <a:extLst>
              <a:ext uri="{FF2B5EF4-FFF2-40B4-BE49-F238E27FC236}">
                <a16:creationId xmlns:a16="http://schemas.microsoft.com/office/drawing/2014/main" id="{8F2DCD98-89D6-4DC1-8B5F-36EE4FDCEC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47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  <p:bldP spid="30" grpId="0"/>
      <p:bldP spid="31" grpId="0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32974" cy="916614"/>
          </a:xfrm>
        </p:spPr>
        <p:txBody>
          <a:bodyPr>
            <a:normAutofit/>
          </a:bodyPr>
          <a:lstStyle/>
          <a:p>
            <a:r>
              <a:rPr lang="en-IN" sz="4000" dirty="0"/>
              <a:t>Multiple clusters (Rule Based Clusters - Coffee)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476" y="6453852"/>
            <a:ext cx="11306577" cy="404148"/>
          </a:xfrm>
        </p:spPr>
        <p:txBody>
          <a:bodyPr>
            <a:normAutofit/>
          </a:bodyPr>
          <a:lstStyle/>
          <a:p>
            <a:r>
              <a:rPr lang="en-IN" sz="2000" dirty="0"/>
              <a:t>Random forest has highest accuracy with balanced sensitivity and specificity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045A-9A42-4231-A8CB-A56326E1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29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11180"/>
              </p:ext>
            </p:extLst>
          </p:nvPr>
        </p:nvGraphicFramePr>
        <p:xfrm>
          <a:off x="124261" y="135697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124261" y="916614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4261" y="253203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140490" y="2544953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33141"/>
              </p:ext>
            </p:extLst>
          </p:nvPr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519803"/>
              </p:ext>
            </p:extLst>
          </p:nvPr>
        </p:nvGraphicFramePr>
        <p:xfrm>
          <a:off x="9208213" y="1253958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9223238" y="242515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325181" y="2494607"/>
          <a:ext cx="1511300" cy="1190625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15887"/>
              </p:ext>
            </p:extLst>
          </p:nvPr>
        </p:nvGraphicFramePr>
        <p:xfrm>
          <a:off x="124261" y="4298704"/>
          <a:ext cx="2353896" cy="95250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4261" y="5406886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968210" y="540858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325181" y="4214157"/>
          <a:ext cx="2328488" cy="952500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325181" y="5348410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81630"/>
              </p:ext>
            </p:extLst>
          </p:nvPr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283615" y="3863426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1184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381346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906126" y="5602310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 descr="Indian Institute of Management Ahmedabad - Wikipedia">
            <a:extLst>
              <a:ext uri="{FF2B5EF4-FFF2-40B4-BE49-F238E27FC236}">
                <a16:creationId xmlns:a16="http://schemas.microsoft.com/office/drawing/2014/main" id="{A487EC57-73EA-45E4-9BE1-5993776CE9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3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38" y="190970"/>
            <a:ext cx="10515600" cy="497336"/>
          </a:xfrm>
        </p:spPr>
        <p:txBody>
          <a:bodyPr>
            <a:normAutofit fontScale="90000"/>
          </a:bodyPr>
          <a:lstStyle/>
          <a:p>
            <a:r>
              <a:rPr lang="en-IN" dirty="0"/>
              <a:t>List of Variables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6169" y="739675"/>
            <a:ext cx="4507523" cy="2676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u="sng" dirty="0"/>
              <a:t>Demographic</a:t>
            </a:r>
          </a:p>
          <a:p>
            <a:pPr lvl="1"/>
            <a:r>
              <a:rPr lang="en-IN" sz="2000" dirty="0"/>
              <a:t>Age</a:t>
            </a:r>
          </a:p>
          <a:p>
            <a:pPr lvl="1"/>
            <a:r>
              <a:rPr lang="en-IN" sz="2000" dirty="0"/>
              <a:t>Gender</a:t>
            </a:r>
          </a:p>
          <a:p>
            <a:pPr lvl="1"/>
            <a:r>
              <a:rPr lang="en-IN" sz="2000" dirty="0"/>
              <a:t>Marital Status</a:t>
            </a:r>
          </a:p>
          <a:p>
            <a:pPr lvl="1"/>
            <a:r>
              <a:rPr lang="en-IN" sz="2000" dirty="0"/>
              <a:t> ‘Has Children’</a:t>
            </a:r>
          </a:p>
          <a:p>
            <a:pPr lvl="1"/>
            <a:r>
              <a:rPr lang="en-IN" sz="2000" dirty="0"/>
              <a:t>Education</a:t>
            </a:r>
          </a:p>
          <a:p>
            <a:pPr lvl="1"/>
            <a:r>
              <a:rPr lang="en-IN" sz="2000" dirty="0"/>
              <a:t>Occupation</a:t>
            </a:r>
          </a:p>
          <a:p>
            <a:pPr lvl="1"/>
            <a:r>
              <a:rPr lang="en-IN" sz="2000" dirty="0"/>
              <a:t>Income</a:t>
            </a:r>
          </a:p>
          <a:p>
            <a:pPr lvl="1"/>
            <a:r>
              <a:rPr lang="en-IN" sz="2000" dirty="0"/>
              <a:t>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90638-1167-4FB9-8E4D-09A352EF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</a:t>
            </a:fld>
            <a:endParaRPr lang="en-IN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435049" y="951226"/>
            <a:ext cx="5801842" cy="267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Time to Expire – Coupon</a:t>
            </a:r>
          </a:p>
          <a:p>
            <a:r>
              <a:rPr lang="en-IN" sz="2000" u="sng" dirty="0"/>
              <a:t>Coupon of Restaurant &lt; 5 mins</a:t>
            </a:r>
            <a:r>
              <a:rPr lang="en-IN" sz="2000" dirty="0"/>
              <a:t>, 15 mins, 25 mins</a:t>
            </a:r>
          </a:p>
          <a:p>
            <a:r>
              <a:rPr lang="en-IN" sz="2000" dirty="0"/>
              <a:t>Type of Coupon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Bar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Carry out &amp; Take Away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Coffee House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 Restaurant &lt; $20 per person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 Restaurant – $20 to $50 per person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92460" y="3900260"/>
            <a:ext cx="5309382" cy="2676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u="sng" dirty="0"/>
              <a:t>Frequency of visiting</a:t>
            </a:r>
          </a:p>
          <a:p>
            <a:pPr lvl="1"/>
            <a:r>
              <a:rPr lang="en-IN" sz="2000" dirty="0"/>
              <a:t>Bar</a:t>
            </a:r>
          </a:p>
          <a:p>
            <a:pPr lvl="1"/>
            <a:r>
              <a:rPr lang="en-IN" sz="2000" dirty="0"/>
              <a:t>Carry out &amp; Take Away</a:t>
            </a:r>
          </a:p>
          <a:p>
            <a:pPr lvl="1"/>
            <a:r>
              <a:rPr lang="en-IN" sz="2000" dirty="0"/>
              <a:t>Coffee House</a:t>
            </a:r>
          </a:p>
          <a:p>
            <a:pPr lvl="1"/>
            <a:r>
              <a:rPr lang="en-IN" sz="2000" dirty="0"/>
              <a:t>Restaurant &lt; $20 per person</a:t>
            </a:r>
          </a:p>
          <a:p>
            <a:pPr lvl="1"/>
            <a:r>
              <a:rPr lang="en-IN" sz="2000" dirty="0"/>
              <a:t>Restaurant – $20 to $50 per person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511340" y="4387039"/>
            <a:ext cx="5204783" cy="2676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u="sng" dirty="0"/>
              <a:t>Restaurant/Bar etc. in the same direction</a:t>
            </a:r>
          </a:p>
          <a:p>
            <a:r>
              <a:rPr lang="en-IN" sz="2000" u="sng" dirty="0"/>
              <a:t>Restaurant/Bar etc. in the  opposite direction</a:t>
            </a:r>
          </a:p>
          <a:p>
            <a:r>
              <a:rPr lang="en-IN" sz="2000" dirty="0"/>
              <a:t>Destination</a:t>
            </a:r>
          </a:p>
          <a:p>
            <a:r>
              <a:rPr lang="en-IN" sz="2000" dirty="0"/>
              <a:t>Passengers Accompanying</a:t>
            </a:r>
          </a:p>
          <a:p>
            <a:r>
              <a:rPr lang="en-IN" sz="2000" dirty="0"/>
              <a:t>Weather, Temperature</a:t>
            </a:r>
          </a:p>
          <a:p>
            <a:r>
              <a:rPr lang="en-IN" sz="2000" dirty="0"/>
              <a:t>Time of the day</a:t>
            </a:r>
          </a:p>
          <a:p>
            <a:endParaRPr lang="en-IN" sz="2000" dirty="0"/>
          </a:p>
          <a:p>
            <a:pPr lvl="1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1184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384104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390158" y="3900260"/>
            <a:ext cx="3218076" cy="497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u="sng" dirty="0">
                <a:latin typeface="+mn-lt"/>
              </a:rPr>
              <a:t>Other Variables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481901" y="533836"/>
            <a:ext cx="3218076" cy="497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u="sng" dirty="0">
                <a:latin typeface="+mn-lt"/>
              </a:rPr>
              <a:t>Coupon types</a:t>
            </a:r>
          </a:p>
        </p:txBody>
      </p:sp>
      <p:pic>
        <p:nvPicPr>
          <p:cNvPr id="12" name="Picture 11" descr="Indian Institute of Management Ahmedabad - Wikipedia">
            <a:extLst>
              <a:ext uri="{FF2B5EF4-FFF2-40B4-BE49-F238E27FC236}">
                <a16:creationId xmlns:a16="http://schemas.microsoft.com/office/drawing/2014/main" id="{A636A7D5-3CF2-499F-BC51-F0732EC8A3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29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694017" cy="916614"/>
          </a:xfrm>
        </p:spPr>
        <p:txBody>
          <a:bodyPr>
            <a:normAutofit/>
          </a:bodyPr>
          <a:lstStyle/>
          <a:p>
            <a:r>
              <a:rPr lang="en-IN" sz="4000" dirty="0"/>
              <a:t>Multiple clusters (Rule Based Clusters – R20)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476" y="6466731"/>
            <a:ext cx="11306577" cy="404148"/>
          </a:xfrm>
        </p:spPr>
        <p:txBody>
          <a:bodyPr>
            <a:normAutofit/>
          </a:bodyPr>
          <a:lstStyle/>
          <a:p>
            <a:r>
              <a:rPr lang="en-IN" sz="2000" dirty="0"/>
              <a:t>High Sensitivity and High Accuracy observed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67579-C3CC-4F86-ABB9-122F5B58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30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33700"/>
              </p:ext>
            </p:extLst>
          </p:nvPr>
        </p:nvGraphicFramePr>
        <p:xfrm>
          <a:off x="124261" y="135697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124261" y="916614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52504"/>
              </p:ext>
            </p:extLst>
          </p:nvPr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98008"/>
              </p:ext>
            </p:extLst>
          </p:nvPr>
        </p:nvGraphicFramePr>
        <p:xfrm>
          <a:off x="124261" y="253203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90330"/>
              </p:ext>
            </p:extLst>
          </p:nvPr>
        </p:nvGraphicFramePr>
        <p:xfrm>
          <a:off x="3140490" y="2544953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776140"/>
              </p:ext>
            </p:extLst>
          </p:nvPr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30882"/>
              </p:ext>
            </p:extLst>
          </p:nvPr>
        </p:nvGraphicFramePr>
        <p:xfrm>
          <a:off x="9208213" y="1253958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9223238" y="242515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861230"/>
              </p:ext>
            </p:extLst>
          </p:nvPr>
        </p:nvGraphicFramePr>
        <p:xfrm>
          <a:off x="6325181" y="2494607"/>
          <a:ext cx="1511300" cy="1190625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48163"/>
              </p:ext>
            </p:extLst>
          </p:nvPr>
        </p:nvGraphicFramePr>
        <p:xfrm>
          <a:off x="124261" y="4298704"/>
          <a:ext cx="2353896" cy="95250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4261" y="5406886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968210" y="540858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74179"/>
              </p:ext>
            </p:extLst>
          </p:nvPr>
        </p:nvGraphicFramePr>
        <p:xfrm>
          <a:off x="6325181" y="4214157"/>
          <a:ext cx="2328488" cy="973399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325181" y="5348410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587736"/>
              </p:ext>
            </p:extLst>
          </p:nvPr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76876"/>
              </p:ext>
            </p:extLst>
          </p:nvPr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255905" y="3834012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1184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3785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906126" y="5615189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 descr="Indian Institute of Management Ahmedabad - Wikipedia">
            <a:extLst>
              <a:ext uri="{FF2B5EF4-FFF2-40B4-BE49-F238E27FC236}">
                <a16:creationId xmlns:a16="http://schemas.microsoft.com/office/drawing/2014/main" id="{31FCC5EA-E33E-42C8-8165-10F2F8A838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05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16614"/>
          </a:xfrm>
        </p:spPr>
        <p:txBody>
          <a:bodyPr>
            <a:noAutofit/>
          </a:bodyPr>
          <a:lstStyle/>
          <a:p>
            <a:r>
              <a:rPr lang="en-IN" sz="4000" dirty="0"/>
              <a:t>Multiple clusters (Rule Based Clusters – R20 to R 50)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476" y="6453852"/>
            <a:ext cx="11306577" cy="404148"/>
          </a:xfrm>
        </p:spPr>
        <p:txBody>
          <a:bodyPr>
            <a:normAutofit/>
          </a:bodyPr>
          <a:lstStyle/>
          <a:p>
            <a:r>
              <a:rPr lang="en-IN" sz="2000" dirty="0"/>
              <a:t>Low Sensitivity &amp; Low accuracy observed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A21E1-E980-48F1-90D0-72BAC6EF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31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4261" y="135697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124261" y="916614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4261" y="253203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140490" y="2544953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208213" y="1253958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31953"/>
              </p:ext>
            </p:extLst>
          </p:nvPr>
        </p:nvGraphicFramePr>
        <p:xfrm>
          <a:off x="9237092" y="2494428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325181" y="2494607"/>
          <a:ext cx="1511300" cy="1190625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53563"/>
              </p:ext>
            </p:extLst>
          </p:nvPr>
        </p:nvGraphicFramePr>
        <p:xfrm>
          <a:off x="124261" y="4286735"/>
          <a:ext cx="2353896" cy="95250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4261" y="5406886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58408"/>
              </p:ext>
            </p:extLst>
          </p:nvPr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968210" y="540858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325181" y="4214157"/>
          <a:ext cx="2328488" cy="952500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325181" y="5348410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325180" y="3861722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3785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184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906126" y="5602310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33" descr="Indian Institute of Management Ahmedabad - Wikipedia">
            <a:extLst>
              <a:ext uri="{FF2B5EF4-FFF2-40B4-BE49-F238E27FC236}">
                <a16:creationId xmlns:a16="http://schemas.microsoft.com/office/drawing/2014/main" id="{363C6B8B-E81E-491A-95A0-3407241CBD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2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/>
          <a:lstStyle/>
          <a:p>
            <a:r>
              <a:rPr lang="en-IN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dirty="0"/>
              <a:t>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u="sng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8071F-714A-4244-8652-8CF5752C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32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F98596B6-ECB1-4B70-B430-16E6909414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542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99" y="190970"/>
            <a:ext cx="11306578" cy="916614"/>
          </a:xfrm>
        </p:spPr>
        <p:txBody>
          <a:bodyPr>
            <a:normAutofit/>
          </a:bodyPr>
          <a:lstStyle/>
          <a:p>
            <a:r>
              <a:rPr lang="en-IN" sz="4000" dirty="0"/>
              <a:t>Multiple clusters (Classification Algorithms)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9256" y="5899755"/>
            <a:ext cx="11306577" cy="958245"/>
          </a:xfrm>
        </p:spPr>
        <p:txBody>
          <a:bodyPr>
            <a:normAutofit/>
          </a:bodyPr>
          <a:lstStyle/>
          <a:p>
            <a:r>
              <a:rPr lang="en-IN" sz="2000" dirty="0"/>
              <a:t>Breaking it into Different rule based clusters does not increase accuracy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83EC9-6FB5-4304-96B8-793C7E53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33</a:t>
            </a:fld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01773"/>
              </p:ext>
            </p:extLst>
          </p:nvPr>
        </p:nvGraphicFramePr>
        <p:xfrm>
          <a:off x="329810" y="1275009"/>
          <a:ext cx="6748584" cy="2757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29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R20 to 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38002"/>
              </p:ext>
            </p:extLst>
          </p:nvPr>
        </p:nvGraphicFramePr>
        <p:xfrm>
          <a:off x="449256" y="4441066"/>
          <a:ext cx="5398867" cy="90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9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Single</a:t>
                      </a:r>
                      <a:r>
                        <a:rPr lang="en-IN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Cluster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1449258" y="3541691"/>
            <a:ext cx="4307598" cy="6825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 descr="Indian Institute of Management Ahmedabad - Wikipedia">
            <a:extLst>
              <a:ext uri="{FF2B5EF4-FFF2-40B4-BE49-F238E27FC236}">
                <a16:creationId xmlns:a16="http://schemas.microsoft.com/office/drawing/2014/main" id="{02AA2489-F6CF-49C5-A884-34D7DFEC2C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1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068" y="0"/>
            <a:ext cx="11559864" cy="669701"/>
          </a:xfrm>
        </p:spPr>
        <p:txBody>
          <a:bodyPr>
            <a:normAutofit fontScale="90000"/>
          </a:bodyPr>
          <a:lstStyle/>
          <a:p>
            <a:r>
              <a:rPr lang="en-IN" dirty="0"/>
              <a:t>Rule based clusters (Classification Algorithms)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5546-A467-4EDE-A9F5-939D26A3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34</a:t>
            </a:fld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5363671"/>
              </p:ext>
            </p:extLst>
          </p:nvPr>
        </p:nvGraphicFramePr>
        <p:xfrm>
          <a:off x="1581834" y="11149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CA803A1B-B06B-4D1E-BA83-583C0989798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936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1" y="166128"/>
            <a:ext cx="12095018" cy="778992"/>
          </a:xfrm>
        </p:spPr>
        <p:txBody>
          <a:bodyPr>
            <a:noAutofit/>
          </a:bodyPr>
          <a:lstStyle/>
          <a:p>
            <a:r>
              <a:rPr lang="en-IN" sz="4000" dirty="0"/>
              <a:t>Rule based Cluster excluding ‘Never Visited’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4AE81-9CE4-499D-9E9B-4A5134D7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35</a:t>
            </a:fld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19119" y="2427136"/>
          <a:ext cx="5318498" cy="294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7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Random</a:t>
                      </a:r>
                      <a:r>
                        <a:rPr lang="en-IN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Forest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Population%</a:t>
                      </a:r>
                    </a:p>
                    <a:p>
                      <a:pPr algn="ctr" fontAlgn="b"/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R20 to 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6631"/>
              </p:ext>
            </p:extLst>
          </p:nvPr>
        </p:nvGraphicFramePr>
        <p:xfrm>
          <a:off x="437021" y="915316"/>
          <a:ext cx="5398868" cy="872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Never Visited/Used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  <a:p>
                      <a:pPr algn="ctr" fontAlgn="b"/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Content Placeholder 2"/>
          <p:cNvSpPr txBox="1">
            <a:spLocks/>
          </p:cNvSpPr>
          <p:nvPr/>
        </p:nvSpPr>
        <p:spPr>
          <a:xfrm>
            <a:off x="268208" y="5910693"/>
            <a:ext cx="5827791" cy="488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Entire Population Excluding ‘Never’ but running Random Forest Algorithm on different populations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111680"/>
              </p:ext>
            </p:extLst>
          </p:nvPr>
        </p:nvGraphicFramePr>
        <p:xfrm>
          <a:off x="6681758" y="6893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 descr="Indian Institute of Management Ahmedabad - Wikipedia">
            <a:extLst>
              <a:ext uri="{FF2B5EF4-FFF2-40B4-BE49-F238E27FC236}">
                <a16:creationId xmlns:a16="http://schemas.microsoft.com/office/drawing/2014/main" id="{8C3FE30A-2261-4AF8-8270-6BDE904CE9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0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13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16614"/>
          </a:xfrm>
        </p:spPr>
        <p:txBody>
          <a:bodyPr>
            <a:noAutofit/>
          </a:bodyPr>
          <a:lstStyle/>
          <a:p>
            <a:r>
              <a:rPr lang="en-IN" sz="3600" dirty="0"/>
              <a:t>Multiple clusters (Rule Based Clusters – Clubbed)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294696" y="6490952"/>
            <a:ext cx="3946722" cy="354169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Sensitivity and accuracy is higher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E74FF-3FAE-4D19-A1DC-08065481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36</a:t>
            </a:fld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181" y="85256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Decision Tree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4261" y="1356978"/>
          <a:ext cx="2462644" cy="952500"/>
        </p:xfrm>
        <a:graphic>
          <a:graphicData uri="http://schemas.openxmlformats.org/drawingml/2006/table">
            <a:tbl>
              <a:tblPr/>
              <a:tblGrid>
                <a:gridCol w="55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82696" y="916614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Logistic Regression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94829" y="1318005"/>
          <a:ext cx="2484335" cy="952500"/>
        </p:xfrm>
        <a:graphic>
          <a:graphicData uri="http://schemas.openxmlformats.org/drawingml/2006/table">
            <a:tbl>
              <a:tblPr/>
              <a:tblGrid>
                <a:gridCol w="55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4261" y="253203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140490" y="2544953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325181" y="1318005"/>
          <a:ext cx="2434500" cy="952500"/>
        </p:xfrm>
        <a:graphic>
          <a:graphicData uri="http://schemas.openxmlformats.org/drawingml/2006/table">
            <a:tbl>
              <a:tblPr/>
              <a:tblGrid>
                <a:gridCol w="54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208213" y="1253958"/>
          <a:ext cx="2485804" cy="952500"/>
        </p:xfrm>
        <a:graphic>
          <a:graphicData uri="http://schemas.openxmlformats.org/drawingml/2006/table">
            <a:tbl>
              <a:tblPr/>
              <a:tblGrid>
                <a:gridCol w="55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9223238" y="242515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325181" y="2494607"/>
          <a:ext cx="1511300" cy="1190625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endParaRPr lang="en-IN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74741"/>
              </p:ext>
            </p:extLst>
          </p:nvPr>
        </p:nvGraphicFramePr>
        <p:xfrm>
          <a:off x="124261" y="4298704"/>
          <a:ext cx="2353896" cy="952500"/>
        </p:xfrm>
        <a:graphic>
          <a:graphicData uri="http://schemas.openxmlformats.org/drawingml/2006/table">
            <a:tbl>
              <a:tblPr/>
              <a:tblGrid>
                <a:gridCol w="52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4261" y="5406886"/>
          <a:ext cx="1511300" cy="93726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987807" y="4263947"/>
          <a:ext cx="2396398" cy="952500"/>
        </p:xfrm>
        <a:graphic>
          <a:graphicData uri="http://schemas.openxmlformats.org/drawingml/2006/table">
            <a:tbl>
              <a:tblPr/>
              <a:tblGrid>
                <a:gridCol w="536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968210" y="5408587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325181" y="4214157"/>
          <a:ext cx="2328488" cy="952500"/>
        </p:xfrm>
        <a:graphic>
          <a:graphicData uri="http://schemas.openxmlformats.org/drawingml/2006/table">
            <a:tbl>
              <a:tblPr/>
              <a:tblGrid>
                <a:gridCol w="72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325181" y="5348410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9183481" y="4227409"/>
          <a:ext cx="2510535" cy="952500"/>
        </p:xfrm>
        <a:graphic>
          <a:graphicData uri="http://schemas.openxmlformats.org/drawingml/2006/table">
            <a:tbl>
              <a:tblPr/>
              <a:tblGrid>
                <a:gridCol w="56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43379"/>
              </p:ext>
            </p:extLst>
          </p:nvPr>
        </p:nvGraphicFramePr>
        <p:xfrm>
          <a:off x="9209985" y="5437305"/>
          <a:ext cx="1511300" cy="9525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6325180" y="3849357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Random Forest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33476" y="3897313"/>
            <a:ext cx="1866365" cy="4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SVM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10437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381346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906126" y="5602310"/>
            <a:ext cx="2461847" cy="9015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3" name="Picture 32" descr="Indian Institute of Management Ahmedabad - Wikipedia">
            <a:extLst>
              <a:ext uri="{FF2B5EF4-FFF2-40B4-BE49-F238E27FC236}">
                <a16:creationId xmlns:a16="http://schemas.microsoft.com/office/drawing/2014/main" id="{0F0BE760-0D60-4D7D-85B0-9068C5604E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0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7" grpId="0"/>
      <p:bldP spid="9" grpId="0"/>
      <p:bldP spid="30" grpId="0"/>
      <p:bldP spid="31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dirty="0"/>
              <a:t>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u="sng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9AFFF-5D44-4268-B36C-B1D5F253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37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DB60891B-336D-4475-8FA1-2715489836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44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021" y="190629"/>
            <a:ext cx="11306578" cy="498347"/>
          </a:xfrm>
        </p:spPr>
        <p:txBody>
          <a:bodyPr>
            <a:noAutofit/>
          </a:bodyPr>
          <a:lstStyle/>
          <a:p>
            <a:r>
              <a:rPr lang="en-IN" sz="4000" dirty="0"/>
              <a:t>Data Set – Model Results(Classification Algorithms)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3090" y="6297915"/>
            <a:ext cx="7525300" cy="488167"/>
          </a:xfrm>
        </p:spPr>
        <p:txBody>
          <a:bodyPr>
            <a:normAutofit/>
          </a:bodyPr>
          <a:lstStyle/>
          <a:p>
            <a:r>
              <a:rPr lang="en-IN" sz="2400" dirty="0"/>
              <a:t>Weighted Average accuracy for overall population is 78%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8B2D-248B-41BE-BD07-988D13AD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38</a:t>
            </a:fld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298547"/>
              </p:ext>
            </p:extLst>
          </p:nvPr>
        </p:nvGraphicFramePr>
        <p:xfrm>
          <a:off x="419119" y="2427136"/>
          <a:ext cx="5318498" cy="294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7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Random</a:t>
                      </a:r>
                      <a:r>
                        <a:rPr lang="en-IN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Forest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Population%</a:t>
                      </a:r>
                    </a:p>
                    <a:p>
                      <a:pPr algn="ctr" fontAlgn="b"/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R20 to 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2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22704"/>
              </p:ext>
            </p:extLst>
          </p:nvPr>
        </p:nvGraphicFramePr>
        <p:xfrm>
          <a:off x="437021" y="915316"/>
          <a:ext cx="5398868" cy="872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Never Visited/Used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  <a:p>
                      <a:pPr algn="ctr" fontAlgn="b"/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</a:t>
                      </a:r>
                      <a:r>
                        <a:rPr lang="en-IN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Forest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FE6188-1877-4967-A7F1-F8D9381EE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19736"/>
              </p:ext>
            </p:extLst>
          </p:nvPr>
        </p:nvGraphicFramePr>
        <p:xfrm>
          <a:off x="6539846" y="2554044"/>
          <a:ext cx="5398868" cy="12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9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Clubbed Cluster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  <a:p>
                      <a:pPr algn="ctr" fontAlgn="b"/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Cluster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FE6188-1877-4967-A7F1-F8D9381EE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78419"/>
              </p:ext>
            </p:extLst>
          </p:nvPr>
        </p:nvGraphicFramePr>
        <p:xfrm>
          <a:off x="6634188" y="4471586"/>
          <a:ext cx="5264150" cy="12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2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4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9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Clubbed Cluster Without</a:t>
                      </a:r>
                      <a:r>
                        <a:rPr lang="en-IN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R20 to R50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  <a:p>
                      <a:pPr algn="ctr" fontAlgn="b"/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Cluster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065757" y="1819421"/>
            <a:ext cx="1000" cy="473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78647" y="3334002"/>
            <a:ext cx="70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236832" y="3897313"/>
            <a:ext cx="18413" cy="55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437020" y="5641278"/>
            <a:ext cx="5658979" cy="488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Entire Population Excluding ‘Never’ but running Random Forest Algorithm on different populations</a:t>
            </a:r>
          </a:p>
        </p:txBody>
      </p:sp>
      <p:sp>
        <p:nvSpPr>
          <p:cNvPr id="19" name="Oval 18"/>
          <p:cNvSpPr/>
          <p:nvPr/>
        </p:nvSpPr>
        <p:spPr>
          <a:xfrm>
            <a:off x="1252023" y="5009910"/>
            <a:ext cx="2461847" cy="494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8170983" y="4942908"/>
            <a:ext cx="2647072" cy="5035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/>
          <p:cNvSpPr/>
          <p:nvPr/>
        </p:nvSpPr>
        <p:spPr>
          <a:xfrm>
            <a:off x="7549660" y="3001856"/>
            <a:ext cx="3268395" cy="494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0422" y="1183926"/>
            <a:ext cx="850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7133902" y="1080909"/>
            <a:ext cx="3516925" cy="48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Model 1 – ‘Never Visited/Used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9183857" y="2028463"/>
            <a:ext cx="0" cy="45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8675076" y="1700159"/>
            <a:ext cx="1125748" cy="48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Model 2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9033538" y="6207447"/>
            <a:ext cx="1125748" cy="48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Model 3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494519" y="5708622"/>
            <a:ext cx="26295" cy="49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ndian Institute of Management Ahmedabad - Wikipedia">
            <a:extLst>
              <a:ext uri="{FF2B5EF4-FFF2-40B4-BE49-F238E27FC236}">
                <a16:creationId xmlns:a16="http://schemas.microsoft.com/office/drawing/2014/main" id="{7287F35E-5866-4F31-9477-DCD38099E3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5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6" grpId="0"/>
      <p:bldP spid="19" grpId="0" animBg="1"/>
      <p:bldP spid="20" grpId="0" animBg="1"/>
      <p:bldP spid="21" grpId="0" animBg="1"/>
      <p:bldP spid="17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/>
          <a:lstStyle/>
          <a:p>
            <a:r>
              <a:rPr lang="en-IN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dirty="0"/>
              <a:t>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u="sng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7F699-27AF-47F0-B45A-6F41397E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39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AED742DB-8E3E-4E8E-B6B9-7FD0398B2B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11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dirty="0"/>
              <a:t>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1C745-CCBF-4259-A153-B35A6E30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6F2402BB-1072-4346-B6E5-A543EB697AD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155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08" y="148767"/>
            <a:ext cx="11306578" cy="55461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5C50D-FF2B-4370-B07B-6EAFF34D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40</a:t>
            </a:fld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6412737"/>
              </p:ext>
            </p:extLst>
          </p:nvPr>
        </p:nvGraphicFramePr>
        <p:xfrm>
          <a:off x="2128982" y="100277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870603" y="1886539"/>
            <a:ext cx="575853" cy="55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No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312072" y="1932541"/>
            <a:ext cx="575853" cy="55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Yes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82964" y="3434582"/>
            <a:ext cx="575853" cy="55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Yes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382964" y="4844384"/>
            <a:ext cx="575853" cy="554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/>
              <a:t>No</a:t>
            </a:r>
          </a:p>
        </p:txBody>
      </p:sp>
      <p:pic>
        <p:nvPicPr>
          <p:cNvPr id="11" name="Picture 10" descr="Indian Institute of Management Ahmedabad - Wikipedia">
            <a:extLst>
              <a:ext uri="{FF2B5EF4-FFF2-40B4-BE49-F238E27FC236}">
                <a16:creationId xmlns:a16="http://schemas.microsoft.com/office/drawing/2014/main" id="{795BE7D6-2BC4-490F-AE3E-E6A606D0830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288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08" y="148767"/>
            <a:ext cx="11306578" cy="554618"/>
          </a:xfrm>
        </p:spPr>
        <p:txBody>
          <a:bodyPr>
            <a:normAutofit fontScale="90000"/>
          </a:bodyPr>
          <a:lstStyle/>
          <a:p>
            <a:r>
              <a:rPr lang="en-IN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27368-6523-4D58-8A84-ACB4FCF5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41</a:t>
            </a:fld>
            <a:endParaRPr lang="en-IN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30445" y="1511781"/>
            <a:ext cx="11306578" cy="276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IIMA – ‘The Institute’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Prof </a:t>
            </a:r>
            <a:r>
              <a:rPr lang="en-IN" dirty="0" err="1"/>
              <a:t>Laha</a:t>
            </a:r>
            <a:r>
              <a:rPr lang="en-IN" dirty="0"/>
              <a:t>, Prof Sanjay, Prof </a:t>
            </a:r>
            <a:r>
              <a:rPr lang="en-IN" dirty="0" err="1"/>
              <a:t>Ankur</a:t>
            </a:r>
            <a:r>
              <a:rPr lang="en-IN" dirty="0"/>
              <a:t>, Prof </a:t>
            </a:r>
            <a:r>
              <a:rPr lang="en-IN" dirty="0" err="1"/>
              <a:t>Kavita</a:t>
            </a:r>
            <a:r>
              <a:rPr lang="en-IN" dirty="0"/>
              <a:t> and other members of the </a:t>
            </a:r>
            <a:r>
              <a:rPr lang="en-IN" dirty="0" err="1"/>
              <a:t>facaulty</a:t>
            </a:r>
            <a:endParaRPr lang="en-IN" dirty="0"/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Rohit</a:t>
            </a:r>
            <a:r>
              <a:rPr lang="en-IN" dirty="0"/>
              <a:t>, </a:t>
            </a:r>
            <a:r>
              <a:rPr lang="en-IN" dirty="0" err="1"/>
              <a:t>Hetal</a:t>
            </a:r>
            <a:r>
              <a:rPr lang="en-IN" dirty="0"/>
              <a:t> &amp; </a:t>
            </a:r>
            <a:r>
              <a:rPr lang="en-IN" dirty="0" err="1"/>
              <a:t>Hemal</a:t>
            </a:r>
            <a:endParaRPr lang="en-IN" dirty="0"/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VC Now Staff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E7C926F1-9A05-4E5E-A2C4-07CEF20F93A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01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55106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37A79-8B1F-40EE-8D28-1302CEA2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42</a:t>
            </a:fld>
            <a:endParaRPr lang="en-IN" dirty="0"/>
          </a:p>
        </p:txBody>
      </p:sp>
      <p:pic>
        <p:nvPicPr>
          <p:cNvPr id="4" name="Picture 3" descr="Indian Institute of Management Ahmedabad - Wikipedia">
            <a:extLst>
              <a:ext uri="{FF2B5EF4-FFF2-40B4-BE49-F238E27FC236}">
                <a16:creationId xmlns:a16="http://schemas.microsoft.com/office/drawing/2014/main" id="{4EB4E5C7-8068-4C84-90E4-4195E6F8265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97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E99E-4E43-47BE-B259-C0272DA5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063" y="3198018"/>
            <a:ext cx="4729038" cy="1325563"/>
          </a:xfrm>
        </p:spPr>
        <p:txBody>
          <a:bodyPr/>
          <a:lstStyle/>
          <a:p>
            <a:r>
              <a:rPr lang="en-IN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70A0-A141-4A65-A9C1-78170D2F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43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7D7680F3-8B1A-4196-984F-77BA180EFA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716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3820-6E9B-4CFB-BD3E-0FD171CE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"/>
            <a:ext cx="10515600" cy="817418"/>
          </a:xfrm>
        </p:spPr>
        <p:txBody>
          <a:bodyPr/>
          <a:lstStyle/>
          <a:p>
            <a:r>
              <a:rPr lang="en-IN" sz="4000" dirty="0"/>
              <a:t>Decision</a:t>
            </a:r>
            <a:r>
              <a:rPr lang="en-IN" dirty="0"/>
              <a:t>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3EE587-7E51-40A5-84C1-634C86D80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40" y="1326862"/>
            <a:ext cx="570895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1D722-664D-4674-8558-6D7C8427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065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3820-6E9B-4CFB-BD3E-0FD171CE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707837"/>
          </a:xfrm>
        </p:spPr>
        <p:txBody>
          <a:bodyPr>
            <a:normAutofit/>
          </a:bodyPr>
          <a:lstStyle/>
          <a:p>
            <a:r>
              <a:rPr lang="en-IN" sz="4000" dirty="0"/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1D722-664D-4674-8558-6D7C8427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A910E-03E4-4FED-A7CD-4C80D325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28" y="1568823"/>
            <a:ext cx="10755822" cy="39265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09095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F37-1DF6-4929-828F-1CDA94FE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15744"/>
            <a:ext cx="10515600" cy="466148"/>
          </a:xfrm>
        </p:spPr>
        <p:txBody>
          <a:bodyPr>
            <a:noAutofit/>
          </a:bodyPr>
          <a:lstStyle/>
          <a:p>
            <a:r>
              <a:rPr lang="en-IN" sz="4000" dirty="0"/>
              <a:t>All Model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F9074-C913-479B-9119-D16BB322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46</a:t>
            </a:fld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1AD952-13A6-4076-BECB-9BBB12A64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19694"/>
              </p:ext>
            </p:extLst>
          </p:nvPr>
        </p:nvGraphicFramePr>
        <p:xfrm>
          <a:off x="2653553" y="1274618"/>
          <a:ext cx="5957047" cy="3924909"/>
        </p:xfrm>
        <a:graphic>
          <a:graphicData uri="http://schemas.openxmlformats.org/drawingml/2006/table">
            <a:tbl>
              <a:tblPr firstRow="1" firstCol="1" lastCol="1" bandRow="1" bandCol="1">
                <a:tableStyleId>{638B1855-1B75-4FBE-930C-398BA8C253C6}</a:tableStyleId>
              </a:tblPr>
              <a:tblGrid>
                <a:gridCol w="4260191">
                  <a:extLst>
                    <a:ext uri="{9D8B030D-6E8A-4147-A177-3AD203B41FA5}">
                      <a16:colId xmlns:a16="http://schemas.microsoft.com/office/drawing/2014/main" val="2320142415"/>
                    </a:ext>
                  </a:extLst>
                </a:gridCol>
                <a:gridCol w="1696856">
                  <a:extLst>
                    <a:ext uri="{9D8B030D-6E8A-4147-A177-3AD203B41FA5}">
                      <a16:colId xmlns:a16="http://schemas.microsoft.com/office/drawing/2014/main" val="1690857410"/>
                    </a:ext>
                  </a:extLst>
                </a:gridCol>
              </a:tblGrid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Different Model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Accuracy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8529170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Naive Bayes Classifier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61.5%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5846048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KNN Classifier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66.5%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0965289"/>
                  </a:ext>
                </a:extLst>
              </a:tr>
              <a:tr h="676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BAGGING with Decision tree Classifier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71.3%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1696435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Extra tree Classifier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74.6%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8442470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ADC Boosting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68.4%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4343949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GDC Boosting: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72.3%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2610082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BAGGING Random Forest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75.7%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709076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multinomial Classifier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65.3%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9594406"/>
                  </a:ext>
                </a:extLst>
              </a:tr>
              <a:tr h="36091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err="1">
                          <a:effectLst/>
                        </a:rPr>
                        <a:t>Ensembling</a:t>
                      </a:r>
                      <a:r>
                        <a:rPr lang="en-IN" sz="1400" u="none" strike="noStrike" dirty="0">
                          <a:effectLst/>
                        </a:rPr>
                        <a:t> Voting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70.1%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8707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195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D732-F208-4615-8C3D-AA5B5919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90" y="196550"/>
            <a:ext cx="10515600" cy="706582"/>
          </a:xfrm>
        </p:spPr>
        <p:txBody>
          <a:bodyPr>
            <a:normAutofit/>
          </a:bodyPr>
          <a:lstStyle/>
          <a:p>
            <a:r>
              <a:rPr lang="en-IN" dirty="0"/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C1F7-AE82-4107-B598-CB0377E1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47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426D9-9EC2-40E1-AFE1-0EE5F7C34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1548"/>
            <a:ext cx="5870502" cy="3353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B7D04-40C5-452C-925C-314D1EAE5C94}"/>
              </a:ext>
            </a:extLst>
          </p:cNvPr>
          <p:cNvSpPr txBox="1"/>
          <p:nvPr/>
        </p:nvSpPr>
        <p:spPr>
          <a:xfrm>
            <a:off x="6708702" y="2814785"/>
            <a:ext cx="4168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variable: 64</a:t>
            </a:r>
          </a:p>
          <a:p>
            <a:r>
              <a:rPr lang="en-IN" dirty="0"/>
              <a:t>Reduced variable= 30</a:t>
            </a:r>
          </a:p>
          <a:p>
            <a:r>
              <a:rPr lang="en-IN" dirty="0"/>
              <a:t>Information loss= 10%</a:t>
            </a:r>
          </a:p>
        </p:txBody>
      </p:sp>
      <p:pic>
        <p:nvPicPr>
          <p:cNvPr id="8" name="Picture 7" descr="Indian Institute of Management Ahmedabad - Wikipedia">
            <a:extLst>
              <a:ext uri="{FF2B5EF4-FFF2-40B4-BE49-F238E27FC236}">
                <a16:creationId xmlns:a16="http://schemas.microsoft.com/office/drawing/2014/main" id="{55C15B81-2568-4FC0-B321-608B01DAADF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98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/>
          <a:lstStyle/>
          <a:p>
            <a:r>
              <a:rPr lang="en-IN" dirty="0"/>
              <a:t>Overall </a:t>
            </a:r>
            <a:r>
              <a:rPr lang="en-IN" sz="4000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u="sng" dirty="0"/>
              <a:t>Data Cleaning</a:t>
            </a:r>
          </a:p>
          <a:p>
            <a:r>
              <a:rPr lang="en-IN" dirty="0"/>
              <a:t>Patterns in Data – Exploratory Analysis</a:t>
            </a:r>
          </a:p>
          <a:p>
            <a:r>
              <a:rPr lang="en-IN" dirty="0"/>
              <a:t>Finalising 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85A99-980B-435E-8609-1CC18579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5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F4C5E91C-6BE2-4FF9-ABE5-92358AC39A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62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139455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Data Cleaning &amp;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9F446-F49F-4CAC-A8E0-EB7CC621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6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46B4B6-4C4A-4AF6-B8A4-9AC463D9A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897478"/>
              </p:ext>
            </p:extLst>
          </p:nvPr>
        </p:nvGraphicFramePr>
        <p:xfrm>
          <a:off x="1515034" y="1640541"/>
          <a:ext cx="9565341" cy="436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05145A-6797-4E1A-8A98-AAEF1501D4D1}"/>
              </a:ext>
            </a:extLst>
          </p:cNvPr>
          <p:cNvSpPr txBox="1"/>
          <p:nvPr/>
        </p:nvSpPr>
        <p:spPr>
          <a:xfrm>
            <a:off x="4839444" y="5217459"/>
            <a:ext cx="38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 Cleaning and Preparation</a:t>
            </a:r>
          </a:p>
        </p:txBody>
      </p:sp>
      <p:pic>
        <p:nvPicPr>
          <p:cNvPr id="6" name="Picture 5" descr="Indian Institute of Management Ahmedabad - Wikipedia">
            <a:extLst>
              <a:ext uri="{FF2B5EF4-FFF2-40B4-BE49-F238E27FC236}">
                <a16:creationId xmlns:a16="http://schemas.microsoft.com/office/drawing/2014/main" id="{378ECE32-8142-486F-A428-CA59B946D20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83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139455"/>
            <a:ext cx="10515600" cy="653709"/>
          </a:xfrm>
        </p:spPr>
        <p:txBody>
          <a:bodyPr>
            <a:normAutofit fontScale="90000"/>
          </a:bodyPr>
          <a:lstStyle/>
          <a:p>
            <a:r>
              <a:rPr lang="en-IN" dirty="0"/>
              <a:t>Data Cleaning &amp; Preparation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107769" y="1055887"/>
            <a:ext cx="1692436" cy="9582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Attribute identifying, checking, removal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2C953-4987-426F-9276-2B5933CB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E5D47-8397-4E16-9249-45D1C7C0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2" y="1056069"/>
            <a:ext cx="9256737" cy="1112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62861-5616-4D67-A3FD-DFB174297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2" y="2445469"/>
            <a:ext cx="9236511" cy="22720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6E62E-FCFF-49B4-800A-7313A3B93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5" y="4966353"/>
            <a:ext cx="9303930" cy="16585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ight Brace 2"/>
          <p:cNvSpPr/>
          <p:nvPr/>
        </p:nvSpPr>
        <p:spPr>
          <a:xfrm>
            <a:off x="9955369" y="1056069"/>
            <a:ext cx="154546" cy="11124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ight Brace 6"/>
          <p:cNvSpPr/>
          <p:nvPr/>
        </p:nvSpPr>
        <p:spPr>
          <a:xfrm>
            <a:off x="10030496" y="2429239"/>
            <a:ext cx="77273" cy="2274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Brace 8"/>
          <p:cNvSpPr/>
          <p:nvPr/>
        </p:nvSpPr>
        <p:spPr>
          <a:xfrm>
            <a:off x="10030496" y="4914837"/>
            <a:ext cx="77273" cy="17692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251584" y="978797"/>
            <a:ext cx="1828800" cy="1112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51584" y="3062454"/>
            <a:ext cx="1342109" cy="958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Attribute reorder encoding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283499" y="5316493"/>
            <a:ext cx="1342109" cy="958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Ordering attributes</a:t>
            </a:r>
          </a:p>
        </p:txBody>
      </p:sp>
      <p:pic>
        <p:nvPicPr>
          <p:cNvPr id="15" name="Picture 14" descr="Indian Institute of Management Ahmedabad - Wikipedia">
            <a:extLst>
              <a:ext uri="{FF2B5EF4-FFF2-40B4-BE49-F238E27FC236}">
                <a16:creationId xmlns:a16="http://schemas.microsoft.com/office/drawing/2014/main" id="{E0F347E1-CDD4-4452-B187-C7D84707E27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0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7" y="190970"/>
            <a:ext cx="10515600" cy="916614"/>
          </a:xfrm>
        </p:spPr>
        <p:txBody>
          <a:bodyPr>
            <a:normAutofit/>
          </a:bodyPr>
          <a:lstStyle/>
          <a:p>
            <a:r>
              <a:rPr lang="en-IN" sz="4000" dirty="0"/>
              <a:t>Overall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7" y="1246076"/>
            <a:ext cx="11306577" cy="4351338"/>
          </a:xfrm>
        </p:spPr>
        <p:txBody>
          <a:bodyPr/>
          <a:lstStyle/>
          <a:p>
            <a:r>
              <a:rPr lang="en-IN" dirty="0"/>
              <a:t>Data Cleaning</a:t>
            </a:r>
          </a:p>
          <a:p>
            <a:r>
              <a:rPr lang="en-IN" u="sng" dirty="0"/>
              <a:t>Patterns in Data – Exploratory Analysis</a:t>
            </a:r>
          </a:p>
          <a:p>
            <a:r>
              <a:rPr lang="en-IN" dirty="0"/>
              <a:t>Approach</a:t>
            </a:r>
          </a:p>
          <a:p>
            <a:r>
              <a:rPr lang="en-IN" dirty="0"/>
              <a:t>Exploring Algorithms</a:t>
            </a:r>
          </a:p>
          <a:p>
            <a:r>
              <a:rPr lang="en-IN" dirty="0"/>
              <a:t>Compiling Results</a:t>
            </a:r>
          </a:p>
          <a:p>
            <a:r>
              <a:rPr lang="en-IN" dirty="0"/>
              <a:t>Model Selection</a:t>
            </a:r>
          </a:p>
          <a:p>
            <a:r>
              <a:rPr lang="en-IN" dirty="0"/>
              <a:t>Model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F7586-0E60-4FC1-A435-8E4E81F9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8</a:t>
            </a:fld>
            <a:endParaRPr lang="en-IN" dirty="0"/>
          </a:p>
        </p:txBody>
      </p:sp>
      <p:pic>
        <p:nvPicPr>
          <p:cNvPr id="5" name="Picture 4" descr="Indian Institute of Management Ahmedabad - Wikipedia">
            <a:extLst>
              <a:ext uri="{FF2B5EF4-FFF2-40B4-BE49-F238E27FC236}">
                <a16:creationId xmlns:a16="http://schemas.microsoft.com/office/drawing/2014/main" id="{2228364C-FA4B-4D59-98A1-06C65DAFDF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43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139455"/>
            <a:ext cx="10515600" cy="440094"/>
          </a:xfrm>
        </p:spPr>
        <p:txBody>
          <a:bodyPr>
            <a:normAutofit fontScale="90000"/>
          </a:bodyPr>
          <a:lstStyle/>
          <a:p>
            <a:r>
              <a:rPr lang="en-IN" dirty="0"/>
              <a:t>Correlation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8AD09-2F54-4C63-9244-D368EF74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85E1F-1CB0-451C-B335-79D4CE8051B0}" type="slidenum">
              <a:rPr lang="en-IN" smtClean="0"/>
              <a:t>9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5145A-6797-4E1A-8A98-AAEF1501D4D1}"/>
              </a:ext>
            </a:extLst>
          </p:cNvPr>
          <p:cNvSpPr txBox="1"/>
          <p:nvPr/>
        </p:nvSpPr>
        <p:spPr>
          <a:xfrm>
            <a:off x="8306873" y="1335087"/>
            <a:ext cx="38832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Correlation</a:t>
            </a:r>
            <a:r>
              <a:rPr lang="en-IN" b="1" u="sng" dirty="0"/>
              <a:t> does not exceed +/- 0.5</a:t>
            </a:r>
          </a:p>
          <a:p>
            <a:endParaRPr lang="en-IN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6" y="734096"/>
            <a:ext cx="8146357" cy="5683611"/>
          </a:xfrm>
          <a:prstGeom prst="rect">
            <a:avLst/>
          </a:prstGeom>
        </p:spPr>
      </p:pic>
      <p:pic>
        <p:nvPicPr>
          <p:cNvPr id="7" name="Picture 6" descr="Indian Institute of Management Ahmedabad - Wikipedia">
            <a:extLst>
              <a:ext uri="{FF2B5EF4-FFF2-40B4-BE49-F238E27FC236}">
                <a16:creationId xmlns:a16="http://schemas.microsoft.com/office/drawing/2014/main" id="{7B94A66E-9BC0-4207-B615-A0298367C7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95" y="141287"/>
            <a:ext cx="89281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79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3427</Words>
  <Application>Microsoft Office PowerPoint</Application>
  <PresentationFormat>Widescreen</PresentationFormat>
  <Paragraphs>1897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Capstone Project</vt:lpstr>
      <vt:lpstr>Introduction</vt:lpstr>
      <vt:lpstr>List of Variables </vt:lpstr>
      <vt:lpstr>Overall Approach</vt:lpstr>
      <vt:lpstr>Overall Approach</vt:lpstr>
      <vt:lpstr>Data Cleaning &amp; Preparation</vt:lpstr>
      <vt:lpstr>Data Cleaning &amp; Preparation</vt:lpstr>
      <vt:lpstr>Overall Approach</vt:lpstr>
      <vt:lpstr>Correlation Matrix</vt:lpstr>
      <vt:lpstr>Correlation Matrix</vt:lpstr>
      <vt:lpstr>Exploratory Analysis</vt:lpstr>
      <vt:lpstr>Exploratory Analysis</vt:lpstr>
      <vt:lpstr>Overall Approach</vt:lpstr>
      <vt:lpstr>Classification algorithm – Different Clusters/Cohorts</vt:lpstr>
      <vt:lpstr>Overall Approach</vt:lpstr>
      <vt:lpstr>Classification Algorithm – Entire Data set</vt:lpstr>
      <vt:lpstr>Data Set -1 cluster (Algorithms)</vt:lpstr>
      <vt:lpstr>Data Set -1 cluster (Logistic Regression)</vt:lpstr>
      <vt:lpstr>Data Set -1 cluster (Decision Tree)</vt:lpstr>
      <vt:lpstr>Data Set -1 cluster (SVM)</vt:lpstr>
      <vt:lpstr>Data Set -1 cluster (Random Forest)</vt:lpstr>
      <vt:lpstr>Data Set – PCA</vt:lpstr>
      <vt:lpstr>Data Set –1 cluster (Summary -Classification Algorithms)</vt:lpstr>
      <vt:lpstr>Approach</vt:lpstr>
      <vt:lpstr>Results for 5 Clusters – Test data (Lower Accuracy)</vt:lpstr>
      <vt:lpstr>Approach</vt:lpstr>
      <vt:lpstr>Multiple clusters (Rule Based Clusters - Bar)</vt:lpstr>
      <vt:lpstr>Multiple clusters (Rule Based Clusters - Carry)</vt:lpstr>
      <vt:lpstr>Multiple clusters (Rule Based Clusters - Coffee)</vt:lpstr>
      <vt:lpstr>Multiple clusters (Rule Based Clusters – R20)</vt:lpstr>
      <vt:lpstr>Multiple clusters (Rule Based Clusters – R20 to R 50)</vt:lpstr>
      <vt:lpstr>Overall Approach</vt:lpstr>
      <vt:lpstr>Multiple clusters (Classification Algorithms)</vt:lpstr>
      <vt:lpstr>Rule based clusters (Classification Algorithms)</vt:lpstr>
      <vt:lpstr>Rule based Cluster excluding ‘Never Visited’</vt:lpstr>
      <vt:lpstr>Multiple clusters (Rule Based Clusters – Clubbed)</vt:lpstr>
      <vt:lpstr>Overall Approach</vt:lpstr>
      <vt:lpstr>Data Set – Model Results(Classification Algorithms)</vt:lpstr>
      <vt:lpstr>Overall Approach</vt:lpstr>
      <vt:lpstr>Model Implementation</vt:lpstr>
      <vt:lpstr>Acknowledgements</vt:lpstr>
      <vt:lpstr>Thank you</vt:lpstr>
      <vt:lpstr>Appendix</vt:lpstr>
      <vt:lpstr>Decision Tree</vt:lpstr>
      <vt:lpstr>Random Forest</vt:lpstr>
      <vt:lpstr>All Model Snapshot</vt:lpstr>
      <vt:lpstr>PCA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ramra</dc:creator>
  <cp:lastModifiedBy>samarpit chourasia</cp:lastModifiedBy>
  <cp:revision>130</cp:revision>
  <dcterms:created xsi:type="dcterms:W3CDTF">2022-03-08T23:32:20Z</dcterms:created>
  <dcterms:modified xsi:type="dcterms:W3CDTF">2022-04-02T17:35:07Z</dcterms:modified>
</cp:coreProperties>
</file>